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3" r:id="rId5"/>
    <p:sldId id="282" r:id="rId6"/>
    <p:sldId id="272" r:id="rId7"/>
    <p:sldId id="264" r:id="rId8"/>
    <p:sldId id="283" r:id="rId9"/>
    <p:sldId id="269" r:id="rId10"/>
    <p:sldId id="25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D7E3"/>
    <a:srgbClr val="A79CCB"/>
    <a:srgbClr val="99E1CE"/>
    <a:srgbClr val="F3D3E8"/>
    <a:srgbClr val="FCF1F7"/>
    <a:srgbClr val="854C89"/>
    <a:srgbClr val="DCEDF6"/>
    <a:srgbClr val="BB75BE"/>
    <a:srgbClr val="8ABDE6"/>
    <a:srgbClr val="777F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6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FD5B74-A411-B9B2-977D-BEBA6106F0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613F6CE-1AD9-1879-F70E-F23E5B3DD0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452E49-27F6-E5AC-34BB-7E1F3A828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3EE92D-DBF5-9CEB-3075-97E55F022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A0BF46-2AB9-095C-07B5-943D819A3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474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A8F169-1540-7CA8-6782-4F96F197F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A344820-4542-B3F3-8315-38EF4CB66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3E88C8-6E1A-3F57-8563-BF0CCE988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4007DD-EAED-EE3B-0A4F-46D52347B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249524-D813-D76A-4D2C-3F0F0C5FD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CC05F19-1027-7321-FFC0-1A28EEF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865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2272D-788F-20A7-A806-EFCCE18BF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24E8E6-834F-7ED6-B395-DD05320315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A1A408-683D-655B-DC74-E167EBEAC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7BC5CA-43C5-D8B8-2E11-396D34CA9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6855F7-259F-9A33-7B96-5239DF8A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2377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31A36A0-9728-44CC-8500-BC1AE42CD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9AE6982-F6A0-9CD4-E26A-85CA974AD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03F9FB-8160-B654-0CD1-65980D8C3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F82E04-E143-D3EC-3938-E149BDC49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AE39A6-3273-71A9-76A6-6A03A464A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717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C6578C-971C-5D79-5920-92C5934A1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806E62-A00C-5ADD-7419-FE0FA8591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47B7C6-DB18-0015-2BDC-2803A0183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3D3CD4-E8AF-26E9-CFF7-5BE02D9EC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28D63D-0DD1-131A-1901-EF731A446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391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83A04E-CD0E-F2C7-6AEB-C54B97E26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E534D1-4A4D-75DC-6861-3190CEB65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D42829-E6EC-DBE4-8B22-BA2A7CBD7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9630D4-C3BC-B710-4A6F-59C9D93C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77DB74-DF5D-7931-26B8-F8739E5B2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722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3409BF-716B-80C2-C605-5B861F34C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1A0B4B-7BCF-54D9-5283-DFFAE6C8DC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3D64D6-FF08-FB38-7266-4C82B2F39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52917B-574D-9CA7-9F92-BAAE4975F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7E251F-7103-6166-F38A-CEC73D03F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DC97DF-6202-42B5-E27A-59E8D37CA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1509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02CCFE-DC9A-A3EF-2F42-BD52CFAEA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940774-0D9B-8AA2-B6C3-8AA3FF4F8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4C56713-AF08-AF91-22FE-CECED8AE2A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D6AE0D-D133-C358-2FA8-144BAF6238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A315586-CD26-C89E-104C-4AE7459A09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126DB9D-5D48-DAB7-D49D-CC173F82F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248336E-49FC-A15C-6124-42463FD14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02452FE-1A5F-63CC-28A8-293E40B46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537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777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416;p29">
            <a:extLst>
              <a:ext uri="{FF2B5EF4-FFF2-40B4-BE49-F238E27FC236}">
                <a16:creationId xmlns:a16="http://schemas.microsoft.com/office/drawing/2014/main" id="{416D5F8A-ADB2-2AF9-7573-A6FC5D8171EC}"/>
              </a:ext>
            </a:extLst>
          </p:cNvPr>
          <p:cNvSpPr/>
          <p:nvPr userDrawn="1"/>
        </p:nvSpPr>
        <p:spPr>
          <a:xfrm flipH="1">
            <a:off x="6915626" y="-191460"/>
            <a:ext cx="6243500" cy="1642933"/>
          </a:xfrm>
          <a:custGeom>
            <a:avLst/>
            <a:gdLst/>
            <a:ahLst/>
            <a:cxnLst/>
            <a:rect l="l" t="t" r="r" b="b"/>
            <a:pathLst>
              <a:path w="187305" h="49288" extrusionOk="0">
                <a:moveTo>
                  <a:pt x="21502" y="48989"/>
                </a:moveTo>
                <a:cubicBezTo>
                  <a:pt x="27967" y="52161"/>
                  <a:pt x="39765" y="29165"/>
                  <a:pt x="48343" y="23445"/>
                </a:cubicBezTo>
                <a:cubicBezTo>
                  <a:pt x="56921" y="17725"/>
                  <a:pt x="63499" y="15174"/>
                  <a:pt x="72971" y="14669"/>
                </a:cubicBezTo>
                <a:cubicBezTo>
                  <a:pt x="82443" y="14164"/>
                  <a:pt x="94947" y="20150"/>
                  <a:pt x="105177" y="20413"/>
                </a:cubicBezTo>
                <a:cubicBezTo>
                  <a:pt x="115407" y="20676"/>
                  <a:pt x="126098" y="17748"/>
                  <a:pt x="134352" y="16246"/>
                </a:cubicBezTo>
                <a:cubicBezTo>
                  <a:pt x="142606" y="14744"/>
                  <a:pt x="146809" y="13516"/>
                  <a:pt x="154702" y="11401"/>
                </a:cubicBezTo>
                <a:cubicBezTo>
                  <a:pt x="162595" y="9287"/>
                  <a:pt x="179241" y="5204"/>
                  <a:pt x="181709" y="3559"/>
                </a:cubicBezTo>
                <a:cubicBezTo>
                  <a:pt x="184177" y="1914"/>
                  <a:pt x="198203" y="1388"/>
                  <a:pt x="169510" y="1530"/>
                </a:cubicBezTo>
                <a:cubicBezTo>
                  <a:pt x="140817" y="1672"/>
                  <a:pt x="34219" y="-3499"/>
                  <a:pt x="9551" y="4411"/>
                </a:cubicBezTo>
                <a:cubicBezTo>
                  <a:pt x="-15117" y="12321"/>
                  <a:pt x="15037" y="45817"/>
                  <a:pt x="21502" y="48989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5A6ECDA-DA86-0CA9-C0DA-DF1AAE619F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6" t="41221" r="68680" b="20306"/>
          <a:stretch/>
        </p:blipFill>
        <p:spPr>
          <a:xfrm flipH="1">
            <a:off x="8978855" y="61260"/>
            <a:ext cx="2940422" cy="243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920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416;p29">
            <a:extLst>
              <a:ext uri="{FF2B5EF4-FFF2-40B4-BE49-F238E27FC236}">
                <a16:creationId xmlns:a16="http://schemas.microsoft.com/office/drawing/2014/main" id="{416D5F8A-ADB2-2AF9-7573-A6FC5D8171EC}"/>
              </a:ext>
            </a:extLst>
          </p:cNvPr>
          <p:cNvSpPr/>
          <p:nvPr userDrawn="1"/>
        </p:nvSpPr>
        <p:spPr>
          <a:xfrm flipH="1">
            <a:off x="6915626" y="-191460"/>
            <a:ext cx="6243500" cy="1642933"/>
          </a:xfrm>
          <a:custGeom>
            <a:avLst/>
            <a:gdLst/>
            <a:ahLst/>
            <a:cxnLst/>
            <a:rect l="l" t="t" r="r" b="b"/>
            <a:pathLst>
              <a:path w="187305" h="49288" extrusionOk="0">
                <a:moveTo>
                  <a:pt x="21502" y="48989"/>
                </a:moveTo>
                <a:cubicBezTo>
                  <a:pt x="27967" y="52161"/>
                  <a:pt x="39765" y="29165"/>
                  <a:pt x="48343" y="23445"/>
                </a:cubicBezTo>
                <a:cubicBezTo>
                  <a:pt x="56921" y="17725"/>
                  <a:pt x="63499" y="15174"/>
                  <a:pt x="72971" y="14669"/>
                </a:cubicBezTo>
                <a:cubicBezTo>
                  <a:pt x="82443" y="14164"/>
                  <a:pt x="94947" y="20150"/>
                  <a:pt x="105177" y="20413"/>
                </a:cubicBezTo>
                <a:cubicBezTo>
                  <a:pt x="115407" y="20676"/>
                  <a:pt x="126098" y="17748"/>
                  <a:pt x="134352" y="16246"/>
                </a:cubicBezTo>
                <a:cubicBezTo>
                  <a:pt x="142606" y="14744"/>
                  <a:pt x="146809" y="13516"/>
                  <a:pt x="154702" y="11401"/>
                </a:cubicBezTo>
                <a:cubicBezTo>
                  <a:pt x="162595" y="9287"/>
                  <a:pt x="179241" y="5204"/>
                  <a:pt x="181709" y="3559"/>
                </a:cubicBezTo>
                <a:cubicBezTo>
                  <a:pt x="184177" y="1914"/>
                  <a:pt x="198203" y="1388"/>
                  <a:pt x="169510" y="1530"/>
                </a:cubicBezTo>
                <a:cubicBezTo>
                  <a:pt x="140817" y="1672"/>
                  <a:pt x="34219" y="-3499"/>
                  <a:pt x="9551" y="4411"/>
                </a:cubicBezTo>
                <a:cubicBezTo>
                  <a:pt x="-15117" y="12321"/>
                  <a:pt x="15037" y="45817"/>
                  <a:pt x="21502" y="48989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5A6ECDA-DA86-0CA9-C0DA-DF1AAE619F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6" t="41221" r="68680" b="20306"/>
          <a:stretch/>
        </p:blipFill>
        <p:spPr>
          <a:xfrm flipH="1">
            <a:off x="8978855" y="61260"/>
            <a:ext cx="2940422" cy="2433126"/>
          </a:xfrm>
          <a:prstGeom prst="rect">
            <a:avLst/>
          </a:prstGeom>
        </p:spPr>
      </p:pic>
      <p:sp>
        <p:nvSpPr>
          <p:cNvPr id="2" name="Google Shape;3448;p23">
            <a:extLst>
              <a:ext uri="{FF2B5EF4-FFF2-40B4-BE49-F238E27FC236}">
                <a16:creationId xmlns:a16="http://schemas.microsoft.com/office/drawing/2014/main" id="{FA05BEBC-504C-C075-6562-C412EAAA40AB}"/>
              </a:ext>
            </a:extLst>
          </p:cNvPr>
          <p:cNvSpPr/>
          <p:nvPr userDrawn="1"/>
        </p:nvSpPr>
        <p:spPr>
          <a:xfrm>
            <a:off x="-997295" y="-394660"/>
            <a:ext cx="6243500" cy="1642933"/>
          </a:xfrm>
          <a:custGeom>
            <a:avLst/>
            <a:gdLst/>
            <a:ahLst/>
            <a:cxnLst/>
            <a:rect l="l" t="t" r="r" b="b"/>
            <a:pathLst>
              <a:path w="187305" h="49288" extrusionOk="0">
                <a:moveTo>
                  <a:pt x="21502" y="48989"/>
                </a:moveTo>
                <a:cubicBezTo>
                  <a:pt x="27967" y="52161"/>
                  <a:pt x="39765" y="29165"/>
                  <a:pt x="48343" y="23445"/>
                </a:cubicBezTo>
                <a:cubicBezTo>
                  <a:pt x="56921" y="17725"/>
                  <a:pt x="63499" y="15174"/>
                  <a:pt x="72971" y="14669"/>
                </a:cubicBezTo>
                <a:cubicBezTo>
                  <a:pt x="82443" y="14164"/>
                  <a:pt x="94947" y="20150"/>
                  <a:pt x="105177" y="20413"/>
                </a:cubicBezTo>
                <a:cubicBezTo>
                  <a:pt x="115407" y="20676"/>
                  <a:pt x="126098" y="17748"/>
                  <a:pt x="134352" y="16246"/>
                </a:cubicBezTo>
                <a:cubicBezTo>
                  <a:pt x="142606" y="14744"/>
                  <a:pt x="146809" y="13516"/>
                  <a:pt x="154702" y="11401"/>
                </a:cubicBezTo>
                <a:cubicBezTo>
                  <a:pt x="162595" y="9287"/>
                  <a:pt x="179241" y="5204"/>
                  <a:pt x="181709" y="3559"/>
                </a:cubicBezTo>
                <a:cubicBezTo>
                  <a:pt x="184177" y="1914"/>
                  <a:pt x="198203" y="1388"/>
                  <a:pt x="169510" y="1530"/>
                </a:cubicBezTo>
                <a:cubicBezTo>
                  <a:pt x="140817" y="1672"/>
                  <a:pt x="34219" y="-3499"/>
                  <a:pt x="9551" y="4411"/>
                </a:cubicBezTo>
                <a:cubicBezTo>
                  <a:pt x="-15117" y="12321"/>
                  <a:pt x="15037" y="45817"/>
                  <a:pt x="21502" y="48989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FE0F55-A34C-87BC-522B-8F6FD59988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28" r="87773" b="28918"/>
          <a:stretch/>
        </p:blipFill>
        <p:spPr>
          <a:xfrm>
            <a:off x="0" y="0"/>
            <a:ext cx="1937140" cy="192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6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B80E6D-4D8F-81A7-3A09-1D1B09C86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74421A-AA4E-10CC-69E8-1CA8FB8C5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F1D8AAC-CD41-EF98-908A-D8268CC67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72B721-AF67-6EAC-DD71-0166A4BA0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D758AC-0C40-93C5-30AB-85F568ACD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E39574-BB0B-A3A4-1112-ED5781EAE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5240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BDE2F6B-7724-EDC3-3063-B4964338A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EF3421-7285-FE99-C820-7DD2F0A237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7990F6-0EA5-2851-E645-491B6AE264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9D0EC-E291-4EBC-B56E-036891784501}" type="datetimeFigureOut">
              <a:rPr lang="zh-CN" altLang="en-US" smtClean="0"/>
              <a:t>2023/8/5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25E6B4-E8E0-DF1A-E715-89E5E69E0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25B484-EA8C-243F-E20F-642E6C56BB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2EEA4-3F7E-4AF8-B643-0F063E91F5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039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3449;p23">
            <a:extLst>
              <a:ext uri="{FF2B5EF4-FFF2-40B4-BE49-F238E27FC236}">
                <a16:creationId xmlns:a16="http://schemas.microsoft.com/office/drawing/2014/main" id="{59BCC2F5-E89D-F16D-81C6-3E85E9EC3C0E}"/>
              </a:ext>
            </a:extLst>
          </p:cNvPr>
          <p:cNvSpPr/>
          <p:nvPr/>
        </p:nvSpPr>
        <p:spPr>
          <a:xfrm>
            <a:off x="8368925" y="5749396"/>
            <a:ext cx="4891800" cy="1313200"/>
          </a:xfrm>
          <a:custGeom>
            <a:avLst/>
            <a:gdLst/>
            <a:ahLst/>
            <a:cxnLst/>
            <a:rect l="l" t="t" r="r" b="b"/>
            <a:pathLst>
              <a:path w="146754" h="39396" extrusionOk="0">
                <a:moveTo>
                  <a:pt x="129209" y="6733"/>
                </a:moveTo>
                <a:cubicBezTo>
                  <a:pt x="123609" y="662"/>
                  <a:pt x="113099" y="-974"/>
                  <a:pt x="105330" y="516"/>
                </a:cubicBezTo>
                <a:cubicBezTo>
                  <a:pt x="97561" y="2006"/>
                  <a:pt x="89606" y="11694"/>
                  <a:pt x="82596" y="15672"/>
                </a:cubicBezTo>
                <a:cubicBezTo>
                  <a:pt x="75587" y="19650"/>
                  <a:pt x="70730" y="22494"/>
                  <a:pt x="63273" y="24386"/>
                </a:cubicBezTo>
                <a:cubicBezTo>
                  <a:pt x="55816" y="26278"/>
                  <a:pt x="44928" y="25720"/>
                  <a:pt x="37856" y="27023"/>
                </a:cubicBezTo>
                <a:cubicBezTo>
                  <a:pt x="30784" y="28327"/>
                  <a:pt x="25061" y="30792"/>
                  <a:pt x="20841" y="32207"/>
                </a:cubicBezTo>
                <a:cubicBezTo>
                  <a:pt x="16621" y="33622"/>
                  <a:pt x="14528" y="34650"/>
                  <a:pt x="12536" y="35514"/>
                </a:cubicBezTo>
                <a:cubicBezTo>
                  <a:pt x="10544" y="36378"/>
                  <a:pt x="-12176" y="37153"/>
                  <a:pt x="8890" y="37391"/>
                </a:cubicBezTo>
                <a:cubicBezTo>
                  <a:pt x="29956" y="37629"/>
                  <a:pt x="118879" y="42054"/>
                  <a:pt x="138932" y="36944"/>
                </a:cubicBezTo>
                <a:cubicBezTo>
                  <a:pt x="158985" y="31834"/>
                  <a:pt x="134809" y="12804"/>
                  <a:pt x="129209" y="6733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</p:sp>
      <p:sp>
        <p:nvSpPr>
          <p:cNvPr id="10" name="Google Shape;168;p8">
            <a:extLst>
              <a:ext uri="{FF2B5EF4-FFF2-40B4-BE49-F238E27FC236}">
                <a16:creationId xmlns:a16="http://schemas.microsoft.com/office/drawing/2014/main" id="{59B3CCC2-8295-DE77-1C0F-8E21C63E0972}"/>
              </a:ext>
            </a:extLst>
          </p:cNvPr>
          <p:cNvSpPr/>
          <p:nvPr/>
        </p:nvSpPr>
        <p:spPr>
          <a:xfrm rot="16200000" flipH="1">
            <a:off x="1122783" y="-1209869"/>
            <a:ext cx="4372947" cy="6705600"/>
          </a:xfrm>
          <a:custGeom>
            <a:avLst/>
            <a:gdLst/>
            <a:ahLst/>
            <a:cxnLst/>
            <a:rect l="l" t="t" r="r" b="b"/>
            <a:pathLst>
              <a:path w="155914" h="209172" extrusionOk="0">
                <a:moveTo>
                  <a:pt x="141419" y="0"/>
                </a:moveTo>
                <a:cubicBezTo>
                  <a:pt x="136342" y="0"/>
                  <a:pt x="120848" y="390"/>
                  <a:pt x="114944" y="390"/>
                </a:cubicBezTo>
                <a:lnTo>
                  <a:pt x="454" y="390"/>
                </a:lnTo>
                <a:lnTo>
                  <a:pt x="454" y="53621"/>
                </a:lnTo>
                <a:lnTo>
                  <a:pt x="454" y="153383"/>
                </a:lnTo>
                <a:lnTo>
                  <a:pt x="454" y="192681"/>
                </a:lnTo>
                <a:cubicBezTo>
                  <a:pt x="454" y="196695"/>
                  <a:pt x="235" y="200772"/>
                  <a:pt x="454" y="204786"/>
                </a:cubicBezTo>
                <a:cubicBezTo>
                  <a:pt x="516" y="205864"/>
                  <a:pt x="1" y="208207"/>
                  <a:pt x="954" y="208925"/>
                </a:cubicBezTo>
                <a:cubicBezTo>
                  <a:pt x="1184" y="209095"/>
                  <a:pt x="1543" y="209172"/>
                  <a:pt x="2004" y="209172"/>
                </a:cubicBezTo>
                <a:cubicBezTo>
                  <a:pt x="6129" y="209172"/>
                  <a:pt x="18457" y="203016"/>
                  <a:pt x="20915" y="201990"/>
                </a:cubicBezTo>
                <a:cubicBezTo>
                  <a:pt x="27850" y="199116"/>
                  <a:pt x="34598" y="195742"/>
                  <a:pt x="40783" y="191463"/>
                </a:cubicBezTo>
                <a:cubicBezTo>
                  <a:pt x="52966" y="182997"/>
                  <a:pt x="62978" y="170220"/>
                  <a:pt x="64618" y="155476"/>
                </a:cubicBezTo>
                <a:cubicBezTo>
                  <a:pt x="65852" y="144511"/>
                  <a:pt x="62400" y="133546"/>
                  <a:pt x="58011" y="123425"/>
                </a:cubicBezTo>
                <a:cubicBezTo>
                  <a:pt x="54434" y="115193"/>
                  <a:pt x="50108" y="106868"/>
                  <a:pt x="50217" y="97902"/>
                </a:cubicBezTo>
                <a:cubicBezTo>
                  <a:pt x="50389" y="84376"/>
                  <a:pt x="60588" y="73021"/>
                  <a:pt x="71741" y="65367"/>
                </a:cubicBezTo>
                <a:cubicBezTo>
                  <a:pt x="84986" y="56245"/>
                  <a:pt x="100293" y="50404"/>
                  <a:pt x="115990" y="46936"/>
                </a:cubicBezTo>
                <a:cubicBezTo>
                  <a:pt x="127314" y="44422"/>
                  <a:pt x="140247" y="42282"/>
                  <a:pt x="146651" y="32613"/>
                </a:cubicBezTo>
                <a:cubicBezTo>
                  <a:pt x="151462" y="25350"/>
                  <a:pt x="155913" y="0"/>
                  <a:pt x="141419" y="0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rgbClr val="339EDB"/>
              </a:solidFill>
              <a:latin typeface="Arial"/>
            </a:endParaRPr>
          </a:p>
        </p:txBody>
      </p:sp>
      <p:pic>
        <p:nvPicPr>
          <p:cNvPr id="4" name="Lemâitre - Cut to Black (Instrumental)">
            <a:hlinkClick r:id="" action="ppaction://media"/>
            <a:extLst>
              <a:ext uri="{FF2B5EF4-FFF2-40B4-BE49-F238E27FC236}">
                <a16:creationId xmlns:a16="http://schemas.microsoft.com/office/drawing/2014/main" id="{4CCEBF7D-4931-916A-2976-9DDF69F6DB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70107" y="1566379"/>
            <a:ext cx="487363" cy="487363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084D01C4-8EB1-AEC7-6521-AB994FACCC0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r="69359" b="17131"/>
          <a:stretch/>
        </p:blipFill>
        <p:spPr>
          <a:xfrm flipH="1">
            <a:off x="5681160" y="0"/>
            <a:ext cx="6510840" cy="6369698"/>
          </a:xfrm>
          <a:custGeom>
            <a:avLst/>
            <a:gdLst>
              <a:gd name="connsiteX0" fmla="*/ 5365304 w 6510840"/>
              <a:gd name="connsiteY0" fmla="*/ 0 h 6369698"/>
              <a:gd name="connsiteX1" fmla="*/ 0 w 6510840"/>
              <a:gd name="connsiteY1" fmla="*/ 0 h 6369698"/>
              <a:gd name="connsiteX2" fmla="*/ 0 w 6510840"/>
              <a:gd name="connsiteY2" fmla="*/ 6369698 h 6369698"/>
              <a:gd name="connsiteX3" fmla="*/ 6510840 w 6510840"/>
              <a:gd name="connsiteY3" fmla="*/ 6369698 h 6369698"/>
              <a:gd name="connsiteX4" fmla="*/ 6510840 w 6510840"/>
              <a:gd name="connsiteY4" fmla="*/ 4499553 h 6369698"/>
              <a:gd name="connsiteX5" fmla="*/ 4988767 w 6510840"/>
              <a:gd name="connsiteY5" fmla="*/ 4883020 h 6369698"/>
              <a:gd name="connsiteX6" fmla="*/ 4453812 w 6510840"/>
              <a:gd name="connsiteY6" fmla="*/ 4068147 h 6369698"/>
              <a:gd name="connsiteX7" fmla="*/ 5791200 w 6510840"/>
              <a:gd name="connsiteY7" fmla="*/ 2189584 h 6369698"/>
              <a:gd name="connsiteX8" fmla="*/ 6170645 w 6510840"/>
              <a:gd name="connsiteY8" fmla="*/ 2258008 h 6369698"/>
              <a:gd name="connsiteX9" fmla="*/ 6510840 w 6510840"/>
              <a:gd name="connsiteY9" fmla="*/ 3283909 h 6369698"/>
              <a:gd name="connsiteX10" fmla="*/ 6510840 w 6510840"/>
              <a:gd name="connsiteY10" fmla="*/ 2456978 h 6369698"/>
              <a:gd name="connsiteX11" fmla="*/ 6414294 w 6510840"/>
              <a:gd name="connsiteY11" fmla="*/ 2453954 h 6369698"/>
              <a:gd name="connsiteX12" fmla="*/ 5822948 w 6510840"/>
              <a:gd name="connsiteY12" fmla="*/ 1911571 h 6369698"/>
              <a:gd name="connsiteX13" fmla="*/ 5651690 w 6510840"/>
              <a:gd name="connsiteY13" fmla="*/ 1748638 h 6369698"/>
              <a:gd name="connsiteX14" fmla="*/ 5498841 w 6510840"/>
              <a:gd name="connsiteY14" fmla="*/ 1704392 h 6369698"/>
              <a:gd name="connsiteX15" fmla="*/ 5262465 w 6510840"/>
              <a:gd name="connsiteY15" fmla="*/ 1387151 h 6369698"/>
              <a:gd name="connsiteX16" fmla="*/ 5231363 w 6510840"/>
              <a:gd name="connsiteY16" fmla="*/ 1119673 h 6369698"/>
              <a:gd name="connsiteX17" fmla="*/ 5236747 w 6510840"/>
              <a:gd name="connsiteY17" fmla="*/ 732095 h 6369698"/>
              <a:gd name="connsiteX18" fmla="*/ 5225568 w 6510840"/>
              <a:gd name="connsiteY18" fmla="*/ 694516 h 6369698"/>
              <a:gd name="connsiteX19" fmla="*/ 5230526 w 6510840"/>
              <a:gd name="connsiteY19" fmla="*/ 652394 h 6369698"/>
              <a:gd name="connsiteX20" fmla="*/ 5212702 w 6510840"/>
              <a:gd name="connsiteY20" fmla="*/ 603380 h 6369698"/>
              <a:gd name="connsiteX21" fmla="*/ 5231800 w 6510840"/>
              <a:gd name="connsiteY21" fmla="*/ 641575 h 6369698"/>
              <a:gd name="connsiteX22" fmla="*/ 5297978 w 6510840"/>
              <a:gd name="connsiteY22" fmla="*/ 79373 h 6369698"/>
              <a:gd name="connsiteX23" fmla="*/ 5363509 w 6510840"/>
              <a:gd name="connsiteY23" fmla="*/ 1385 h 6369698"/>
              <a:gd name="connsiteX24" fmla="*/ 6510840 w 6510840"/>
              <a:gd name="connsiteY24" fmla="*/ 0 h 6369698"/>
              <a:gd name="connsiteX25" fmla="*/ 5991904 w 6510840"/>
              <a:gd name="connsiteY25" fmla="*/ 0 h 6369698"/>
              <a:gd name="connsiteX26" fmla="*/ 6510840 w 6510840"/>
              <a:gd name="connsiteY26" fmla="*/ 506331 h 6369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510840" h="6369698">
                <a:moveTo>
                  <a:pt x="5365304" y="0"/>
                </a:moveTo>
                <a:lnTo>
                  <a:pt x="0" y="0"/>
                </a:lnTo>
                <a:lnTo>
                  <a:pt x="0" y="6369698"/>
                </a:lnTo>
                <a:lnTo>
                  <a:pt x="6510840" y="6369698"/>
                </a:lnTo>
                <a:lnTo>
                  <a:pt x="6510840" y="4499553"/>
                </a:lnTo>
                <a:lnTo>
                  <a:pt x="4988767" y="4883020"/>
                </a:lnTo>
                <a:lnTo>
                  <a:pt x="4453812" y="4068147"/>
                </a:lnTo>
                <a:lnTo>
                  <a:pt x="5791200" y="2189584"/>
                </a:lnTo>
                <a:lnTo>
                  <a:pt x="6170645" y="2258008"/>
                </a:lnTo>
                <a:lnTo>
                  <a:pt x="6510840" y="3283909"/>
                </a:lnTo>
                <a:lnTo>
                  <a:pt x="6510840" y="2456978"/>
                </a:lnTo>
                <a:lnTo>
                  <a:pt x="6414294" y="2453954"/>
                </a:lnTo>
                <a:lnTo>
                  <a:pt x="5822948" y="1911571"/>
                </a:lnTo>
                <a:lnTo>
                  <a:pt x="5651690" y="1748638"/>
                </a:lnTo>
                <a:lnTo>
                  <a:pt x="5498841" y="1704392"/>
                </a:lnTo>
                <a:lnTo>
                  <a:pt x="5262465" y="1387151"/>
                </a:lnTo>
                <a:lnTo>
                  <a:pt x="5231363" y="1119673"/>
                </a:lnTo>
                <a:lnTo>
                  <a:pt x="5236747" y="732095"/>
                </a:lnTo>
                <a:lnTo>
                  <a:pt x="5225568" y="694516"/>
                </a:lnTo>
                <a:lnTo>
                  <a:pt x="5230526" y="652394"/>
                </a:lnTo>
                <a:lnTo>
                  <a:pt x="5212702" y="603380"/>
                </a:lnTo>
                <a:lnTo>
                  <a:pt x="5231800" y="641575"/>
                </a:lnTo>
                <a:lnTo>
                  <a:pt x="5297978" y="79373"/>
                </a:lnTo>
                <a:cubicBezTo>
                  <a:pt x="5344232" y="14185"/>
                  <a:pt x="5327592" y="28686"/>
                  <a:pt x="5363509" y="1385"/>
                </a:cubicBezTo>
                <a:close/>
                <a:moveTo>
                  <a:pt x="6510840" y="0"/>
                </a:moveTo>
                <a:lnTo>
                  <a:pt x="5991904" y="0"/>
                </a:lnTo>
                <a:lnTo>
                  <a:pt x="6510840" y="506331"/>
                </a:lnTo>
                <a:close/>
              </a:path>
            </a:pathLst>
          </a:custGeom>
        </p:spPr>
      </p:pic>
      <p:sp>
        <p:nvSpPr>
          <p:cNvPr id="16" name="PA_文本框 12">
            <a:extLst>
              <a:ext uri="{FF2B5EF4-FFF2-40B4-BE49-F238E27FC236}">
                <a16:creationId xmlns:a16="http://schemas.microsoft.com/office/drawing/2014/main" id="{B4C30BF2-6F79-6427-4AE2-E23A8E2612C8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7695" y="909443"/>
            <a:ext cx="2845687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9600" dirty="0">
                <a:solidFill>
                  <a:srgbClr val="BB75BE"/>
                </a:solidFill>
                <a:latin typeface="思源黑体"/>
                <a:ea typeface="+mn-ea"/>
              </a:rPr>
              <a:t>2023</a:t>
            </a:r>
            <a:endParaRPr lang="zh-CN" altLang="zh-CN" sz="9600" dirty="0">
              <a:solidFill>
                <a:srgbClr val="BB75BE"/>
              </a:solidFill>
              <a:latin typeface="思源黑体"/>
              <a:ea typeface="+mn-ea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4583537-DFEA-FD08-E611-413F96A2F3AE}"/>
              </a:ext>
            </a:extLst>
          </p:cNvPr>
          <p:cNvSpPr txBox="1"/>
          <p:nvPr/>
        </p:nvSpPr>
        <p:spPr>
          <a:xfrm>
            <a:off x="721566" y="2464008"/>
            <a:ext cx="7477755" cy="132343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solidFill>
                  <a:srgbClr val="854C89"/>
                </a:solidFill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学业部部门简介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5240F74-666B-EB7A-D1F6-86128ED5BE24}"/>
              </a:ext>
            </a:extLst>
          </p:cNvPr>
          <p:cNvSpPr/>
          <p:nvPr/>
        </p:nvSpPr>
        <p:spPr>
          <a:xfrm>
            <a:off x="3338423" y="3728219"/>
            <a:ext cx="4935744" cy="584784"/>
          </a:xfrm>
          <a:prstGeom prst="rect">
            <a:avLst/>
          </a:prstGeom>
        </p:spPr>
        <p:txBody>
          <a:bodyPr wrap="square" lIns="91448" tIns="45724" rIns="91448" bIns="45724">
            <a:spAutoFit/>
          </a:bodyPr>
          <a:lstStyle/>
          <a:p>
            <a:r>
              <a:rPr lang="en-US" altLang="zh-CN" sz="3200" dirty="0">
                <a:solidFill>
                  <a:srgbClr val="A79CCB"/>
                </a:solidFill>
                <a:cs typeface="+mn-ea"/>
                <a:sym typeface="+mn-lt"/>
              </a:rPr>
              <a:t>——</a:t>
            </a:r>
            <a:r>
              <a:rPr lang="zh-CN" altLang="en-US" sz="3200" dirty="0">
                <a:solidFill>
                  <a:srgbClr val="A79CCB"/>
                </a:solidFill>
                <a:cs typeface="+mn-ea"/>
                <a:sym typeface="+mn-lt"/>
              </a:rPr>
              <a:t>学业支持与发展中心</a:t>
            </a:r>
            <a:endParaRPr lang="en-US" altLang="zh-CN" sz="3200" dirty="0">
              <a:solidFill>
                <a:srgbClr val="A79CCB"/>
              </a:solidFill>
              <a:cs typeface="+mn-ea"/>
              <a:sym typeface="+mn-lt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5339FC8C-9792-BA66-9144-8770CFCEE65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9" t="49651" r="80867" b="16798"/>
          <a:stretch/>
        </p:blipFill>
        <p:spPr>
          <a:xfrm rot="3352546">
            <a:off x="5392376" y="-178711"/>
            <a:ext cx="721622" cy="2174887"/>
          </a:xfrm>
          <a:prstGeom prst="rect">
            <a:avLst/>
          </a:prstGeom>
        </p:spPr>
      </p:pic>
      <p:grpSp>
        <p:nvGrpSpPr>
          <p:cNvPr id="27" name="组合 26">
            <a:extLst>
              <a:ext uri="{FF2B5EF4-FFF2-40B4-BE49-F238E27FC236}">
                <a16:creationId xmlns:a16="http://schemas.microsoft.com/office/drawing/2014/main" id="{DB219EBD-6EB7-B348-86C9-0FA1E261B995}"/>
              </a:ext>
            </a:extLst>
          </p:cNvPr>
          <p:cNvGrpSpPr/>
          <p:nvPr/>
        </p:nvGrpSpPr>
        <p:grpSpPr>
          <a:xfrm>
            <a:off x="778925" y="3821120"/>
            <a:ext cx="579713" cy="579713"/>
            <a:chOff x="727753" y="3533967"/>
            <a:chExt cx="1079501" cy="1079501"/>
          </a:xfrm>
          <a:effectLst/>
        </p:grpSpPr>
        <p:sp>
          <p:nvSpPr>
            <p:cNvPr id="28" name="Shape 697">
              <a:extLst>
                <a:ext uri="{FF2B5EF4-FFF2-40B4-BE49-F238E27FC236}">
                  <a16:creationId xmlns:a16="http://schemas.microsoft.com/office/drawing/2014/main" id="{0D3550F6-05B0-4352-4E04-EE25EA6CA85D}"/>
                </a:ext>
              </a:extLst>
            </p:cNvPr>
            <p:cNvSpPr/>
            <p:nvPr/>
          </p:nvSpPr>
          <p:spPr>
            <a:xfrm>
              <a:off x="727753" y="3533967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A79CCB"/>
            </a:solidFill>
            <a:ln w="12700">
              <a:miter lim="400000"/>
            </a:ln>
            <a:effectLst/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29" name="Shape 2413">
              <a:extLst>
                <a:ext uri="{FF2B5EF4-FFF2-40B4-BE49-F238E27FC236}">
                  <a16:creationId xmlns:a16="http://schemas.microsoft.com/office/drawing/2014/main" id="{958F9436-29DE-6011-F7DC-BADEF29E7BDE}"/>
                </a:ext>
              </a:extLst>
            </p:cNvPr>
            <p:cNvSpPr/>
            <p:nvPr/>
          </p:nvSpPr>
          <p:spPr>
            <a:xfrm>
              <a:off x="1094161" y="3904326"/>
              <a:ext cx="346684" cy="338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19" extrusionOk="0">
                  <a:moveTo>
                    <a:pt x="7530" y="4197"/>
                  </a:moveTo>
                  <a:lnTo>
                    <a:pt x="6680" y="3701"/>
                  </a:lnTo>
                  <a:lnTo>
                    <a:pt x="6189" y="4560"/>
                  </a:lnTo>
                  <a:lnTo>
                    <a:pt x="7040" y="5056"/>
                  </a:lnTo>
                  <a:cubicBezTo>
                    <a:pt x="7040" y="5056"/>
                    <a:pt x="7530" y="4197"/>
                    <a:pt x="7530" y="4197"/>
                  </a:cubicBezTo>
                  <a:close/>
                  <a:moveTo>
                    <a:pt x="8512" y="2479"/>
                  </a:moveTo>
                  <a:lnTo>
                    <a:pt x="7662" y="1984"/>
                  </a:lnTo>
                  <a:lnTo>
                    <a:pt x="7171" y="2843"/>
                  </a:lnTo>
                  <a:lnTo>
                    <a:pt x="8021" y="3339"/>
                  </a:lnTo>
                  <a:cubicBezTo>
                    <a:pt x="8021" y="3339"/>
                    <a:pt x="8512" y="2479"/>
                    <a:pt x="8512" y="2479"/>
                  </a:cubicBezTo>
                  <a:close/>
                  <a:moveTo>
                    <a:pt x="20618" y="8428"/>
                  </a:moveTo>
                  <a:lnTo>
                    <a:pt x="982" y="8428"/>
                  </a:lnTo>
                  <a:lnTo>
                    <a:pt x="982" y="6445"/>
                  </a:lnTo>
                  <a:lnTo>
                    <a:pt x="20618" y="6445"/>
                  </a:lnTo>
                  <a:cubicBezTo>
                    <a:pt x="20618" y="6445"/>
                    <a:pt x="20618" y="8428"/>
                    <a:pt x="20618" y="8428"/>
                  </a:cubicBezTo>
                  <a:close/>
                  <a:moveTo>
                    <a:pt x="18655" y="20327"/>
                  </a:moveTo>
                  <a:lnTo>
                    <a:pt x="2945" y="20327"/>
                  </a:lnTo>
                  <a:lnTo>
                    <a:pt x="2945" y="9420"/>
                  </a:lnTo>
                  <a:lnTo>
                    <a:pt x="18655" y="9420"/>
                  </a:lnTo>
                  <a:cubicBezTo>
                    <a:pt x="18655" y="9420"/>
                    <a:pt x="18655" y="20327"/>
                    <a:pt x="18655" y="20327"/>
                  </a:cubicBezTo>
                  <a:close/>
                  <a:moveTo>
                    <a:pt x="6811" y="1488"/>
                  </a:moveTo>
                  <a:cubicBezTo>
                    <a:pt x="7083" y="1014"/>
                    <a:pt x="7683" y="851"/>
                    <a:pt x="8153" y="1125"/>
                  </a:cubicBezTo>
                  <a:lnTo>
                    <a:pt x="9854" y="2117"/>
                  </a:lnTo>
                  <a:lnTo>
                    <a:pt x="7946" y="5454"/>
                  </a:lnTo>
                  <a:lnTo>
                    <a:pt x="5759" y="5454"/>
                  </a:lnTo>
                  <a:lnTo>
                    <a:pt x="5698" y="5419"/>
                  </a:lnTo>
                  <a:lnTo>
                    <a:pt x="5678" y="5454"/>
                  </a:lnTo>
                  <a:lnTo>
                    <a:pt x="4545" y="5454"/>
                  </a:lnTo>
                  <a:cubicBezTo>
                    <a:pt x="4545" y="5454"/>
                    <a:pt x="6811" y="1488"/>
                    <a:pt x="6811" y="1488"/>
                  </a:cubicBezTo>
                  <a:close/>
                  <a:moveTo>
                    <a:pt x="15577" y="5454"/>
                  </a:moveTo>
                  <a:lnTo>
                    <a:pt x="9079" y="5454"/>
                  </a:lnTo>
                  <a:lnTo>
                    <a:pt x="10704" y="2612"/>
                  </a:lnTo>
                  <a:cubicBezTo>
                    <a:pt x="10704" y="2612"/>
                    <a:pt x="15577" y="5454"/>
                    <a:pt x="15577" y="5454"/>
                  </a:cubicBezTo>
                  <a:close/>
                  <a:moveTo>
                    <a:pt x="15930" y="2759"/>
                  </a:moveTo>
                  <a:cubicBezTo>
                    <a:pt x="16454" y="2617"/>
                    <a:pt x="16991" y="2931"/>
                    <a:pt x="17132" y="3460"/>
                  </a:cubicBezTo>
                  <a:lnTo>
                    <a:pt x="17661" y="5454"/>
                  </a:lnTo>
                  <a:lnTo>
                    <a:pt x="17540" y="5454"/>
                  </a:lnTo>
                  <a:lnTo>
                    <a:pt x="16279" y="4718"/>
                  </a:lnTo>
                  <a:lnTo>
                    <a:pt x="16438" y="4674"/>
                  </a:lnTo>
                  <a:lnTo>
                    <a:pt x="16184" y="3716"/>
                  </a:lnTo>
                  <a:lnTo>
                    <a:pt x="15236" y="3973"/>
                  </a:lnTo>
                  <a:lnTo>
                    <a:pt x="15279" y="4135"/>
                  </a:lnTo>
                  <a:lnTo>
                    <a:pt x="14076" y="3434"/>
                  </a:lnTo>
                  <a:lnTo>
                    <a:pt x="14033" y="3272"/>
                  </a:lnTo>
                  <a:cubicBezTo>
                    <a:pt x="14033" y="3272"/>
                    <a:pt x="15930" y="2759"/>
                    <a:pt x="15930" y="2759"/>
                  </a:cubicBezTo>
                  <a:close/>
                  <a:moveTo>
                    <a:pt x="20618" y="5454"/>
                  </a:moveTo>
                  <a:lnTo>
                    <a:pt x="18678" y="5454"/>
                  </a:lnTo>
                  <a:lnTo>
                    <a:pt x="18081" y="3203"/>
                  </a:lnTo>
                  <a:cubicBezTo>
                    <a:pt x="17800" y="2145"/>
                    <a:pt x="16724" y="1518"/>
                    <a:pt x="15676" y="1801"/>
                  </a:cubicBezTo>
                  <a:lnTo>
                    <a:pt x="12671" y="2615"/>
                  </a:lnTo>
                  <a:lnTo>
                    <a:pt x="8644" y="266"/>
                  </a:lnTo>
                  <a:cubicBezTo>
                    <a:pt x="7704" y="-281"/>
                    <a:pt x="6504" y="44"/>
                    <a:pt x="5961" y="992"/>
                  </a:cubicBezTo>
                  <a:lnTo>
                    <a:pt x="3410" y="5454"/>
                  </a:lnTo>
                  <a:lnTo>
                    <a:pt x="982" y="5454"/>
                  </a:lnTo>
                  <a:cubicBezTo>
                    <a:pt x="440" y="5454"/>
                    <a:pt x="0" y="5898"/>
                    <a:pt x="0" y="6445"/>
                  </a:cubicBezTo>
                  <a:lnTo>
                    <a:pt x="0" y="8428"/>
                  </a:lnTo>
                  <a:cubicBezTo>
                    <a:pt x="0" y="8977"/>
                    <a:pt x="440" y="9420"/>
                    <a:pt x="982" y="9420"/>
                  </a:cubicBezTo>
                  <a:lnTo>
                    <a:pt x="1964" y="9420"/>
                  </a:lnTo>
                  <a:lnTo>
                    <a:pt x="1964" y="20327"/>
                  </a:lnTo>
                  <a:cubicBezTo>
                    <a:pt x="1964" y="20875"/>
                    <a:pt x="2403" y="21319"/>
                    <a:pt x="2945" y="21319"/>
                  </a:cubicBezTo>
                  <a:lnTo>
                    <a:pt x="18655" y="21319"/>
                  </a:lnTo>
                  <a:cubicBezTo>
                    <a:pt x="19197" y="21319"/>
                    <a:pt x="19636" y="20875"/>
                    <a:pt x="19636" y="20327"/>
                  </a:cubicBezTo>
                  <a:lnTo>
                    <a:pt x="19636" y="9420"/>
                  </a:lnTo>
                  <a:lnTo>
                    <a:pt x="20618" y="9420"/>
                  </a:lnTo>
                  <a:cubicBezTo>
                    <a:pt x="21160" y="9420"/>
                    <a:pt x="21600" y="8977"/>
                    <a:pt x="21600" y="8428"/>
                  </a:cubicBezTo>
                  <a:lnTo>
                    <a:pt x="21600" y="6445"/>
                  </a:lnTo>
                  <a:cubicBezTo>
                    <a:pt x="21600" y="5898"/>
                    <a:pt x="21160" y="5454"/>
                    <a:pt x="20618" y="5454"/>
                  </a:cubicBezTo>
                  <a:moveTo>
                    <a:pt x="7855" y="12395"/>
                  </a:moveTo>
                  <a:lnTo>
                    <a:pt x="13745" y="12395"/>
                  </a:lnTo>
                  <a:lnTo>
                    <a:pt x="13745" y="13386"/>
                  </a:lnTo>
                  <a:lnTo>
                    <a:pt x="7855" y="13386"/>
                  </a:lnTo>
                  <a:cubicBezTo>
                    <a:pt x="7855" y="13386"/>
                    <a:pt x="7855" y="12395"/>
                    <a:pt x="7855" y="12395"/>
                  </a:cubicBezTo>
                  <a:close/>
                  <a:moveTo>
                    <a:pt x="7855" y="14378"/>
                  </a:moveTo>
                  <a:lnTo>
                    <a:pt x="13745" y="14378"/>
                  </a:lnTo>
                  <a:cubicBezTo>
                    <a:pt x="14288" y="14378"/>
                    <a:pt x="14727" y="13934"/>
                    <a:pt x="14727" y="13386"/>
                  </a:cubicBezTo>
                  <a:lnTo>
                    <a:pt x="14727" y="12395"/>
                  </a:lnTo>
                  <a:cubicBezTo>
                    <a:pt x="14727" y="11847"/>
                    <a:pt x="14288" y="11403"/>
                    <a:pt x="13745" y="11403"/>
                  </a:cubicBezTo>
                  <a:lnTo>
                    <a:pt x="7855" y="11403"/>
                  </a:lnTo>
                  <a:cubicBezTo>
                    <a:pt x="7312" y="11403"/>
                    <a:pt x="6873" y="11847"/>
                    <a:pt x="6873" y="12395"/>
                  </a:cubicBezTo>
                  <a:lnTo>
                    <a:pt x="6873" y="13386"/>
                  </a:lnTo>
                  <a:cubicBezTo>
                    <a:pt x="6873" y="13934"/>
                    <a:pt x="7312" y="14378"/>
                    <a:pt x="7855" y="14378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A2C581B-95BF-43B8-4941-F4EDD0D55EE0}"/>
              </a:ext>
            </a:extLst>
          </p:cNvPr>
          <p:cNvGrpSpPr/>
          <p:nvPr/>
        </p:nvGrpSpPr>
        <p:grpSpPr>
          <a:xfrm>
            <a:off x="7944410" y="3706063"/>
            <a:ext cx="579713" cy="579713"/>
            <a:chOff x="5822501" y="1779808"/>
            <a:chExt cx="1079501" cy="1079501"/>
          </a:xfrm>
          <a:effectLst/>
        </p:grpSpPr>
        <p:sp>
          <p:nvSpPr>
            <p:cNvPr id="31" name="Shape 693">
              <a:extLst>
                <a:ext uri="{FF2B5EF4-FFF2-40B4-BE49-F238E27FC236}">
                  <a16:creationId xmlns:a16="http://schemas.microsoft.com/office/drawing/2014/main" id="{FAC096D9-29D7-14BA-ECF6-5985E475E763}"/>
                </a:ext>
              </a:extLst>
            </p:cNvPr>
            <p:cNvSpPr/>
            <p:nvPr/>
          </p:nvSpPr>
          <p:spPr>
            <a:xfrm>
              <a:off x="5822501" y="1779808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97D7E3"/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32" name="Shape 2465">
              <a:extLst>
                <a:ext uri="{FF2B5EF4-FFF2-40B4-BE49-F238E27FC236}">
                  <a16:creationId xmlns:a16="http://schemas.microsoft.com/office/drawing/2014/main" id="{2A13D735-DE52-82E8-AB4E-4CC5ECC7B9CF}"/>
                </a:ext>
              </a:extLst>
            </p:cNvPr>
            <p:cNvSpPr/>
            <p:nvPr/>
          </p:nvSpPr>
          <p:spPr>
            <a:xfrm>
              <a:off x="6188908" y="2146229"/>
              <a:ext cx="346685" cy="346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79" y="17044"/>
                  </a:moveTo>
                  <a:cubicBezTo>
                    <a:pt x="9428" y="17174"/>
                    <a:pt x="9252" y="17274"/>
                    <a:pt x="9050" y="17344"/>
                  </a:cubicBezTo>
                  <a:cubicBezTo>
                    <a:pt x="8849" y="17415"/>
                    <a:pt x="8636" y="17450"/>
                    <a:pt x="8413" y="17450"/>
                  </a:cubicBezTo>
                  <a:cubicBezTo>
                    <a:pt x="7887" y="17450"/>
                    <a:pt x="7488" y="17288"/>
                    <a:pt x="7214" y="16966"/>
                  </a:cubicBezTo>
                  <a:cubicBezTo>
                    <a:pt x="6941" y="16644"/>
                    <a:pt x="6797" y="16226"/>
                    <a:pt x="6782" y="15715"/>
                  </a:cubicBezTo>
                  <a:lnTo>
                    <a:pt x="5864" y="15715"/>
                  </a:lnTo>
                  <a:cubicBezTo>
                    <a:pt x="5857" y="16122"/>
                    <a:pt x="5913" y="16486"/>
                    <a:pt x="6032" y="16805"/>
                  </a:cubicBezTo>
                  <a:cubicBezTo>
                    <a:pt x="6151" y="17123"/>
                    <a:pt x="6321" y="17393"/>
                    <a:pt x="6545" y="17611"/>
                  </a:cubicBezTo>
                  <a:cubicBezTo>
                    <a:pt x="6767" y="17830"/>
                    <a:pt x="7038" y="17995"/>
                    <a:pt x="7355" y="18106"/>
                  </a:cubicBezTo>
                  <a:cubicBezTo>
                    <a:pt x="7671" y="18218"/>
                    <a:pt x="8024" y="18273"/>
                    <a:pt x="8413" y="18273"/>
                  </a:cubicBezTo>
                  <a:cubicBezTo>
                    <a:pt x="8773" y="18273"/>
                    <a:pt x="9113" y="18223"/>
                    <a:pt x="9434" y="18123"/>
                  </a:cubicBezTo>
                  <a:cubicBezTo>
                    <a:pt x="9754" y="18023"/>
                    <a:pt x="10033" y="17873"/>
                    <a:pt x="10271" y="17672"/>
                  </a:cubicBezTo>
                  <a:cubicBezTo>
                    <a:pt x="10509" y="17472"/>
                    <a:pt x="10697" y="17222"/>
                    <a:pt x="10837" y="16922"/>
                  </a:cubicBezTo>
                  <a:cubicBezTo>
                    <a:pt x="10978" y="16621"/>
                    <a:pt x="11048" y="16275"/>
                    <a:pt x="11048" y="15881"/>
                  </a:cubicBezTo>
                  <a:cubicBezTo>
                    <a:pt x="11048" y="15407"/>
                    <a:pt x="10935" y="14995"/>
                    <a:pt x="10708" y="14646"/>
                  </a:cubicBezTo>
                  <a:cubicBezTo>
                    <a:pt x="10481" y="14298"/>
                    <a:pt x="10134" y="14072"/>
                    <a:pt x="9666" y="13968"/>
                  </a:cubicBezTo>
                  <a:lnTo>
                    <a:pt x="9666" y="13946"/>
                  </a:lnTo>
                  <a:cubicBezTo>
                    <a:pt x="9968" y="13805"/>
                    <a:pt x="10220" y="13597"/>
                    <a:pt x="10422" y="13323"/>
                  </a:cubicBezTo>
                  <a:cubicBezTo>
                    <a:pt x="10624" y="13048"/>
                    <a:pt x="10724" y="12734"/>
                    <a:pt x="10724" y="12377"/>
                  </a:cubicBezTo>
                  <a:cubicBezTo>
                    <a:pt x="10724" y="12014"/>
                    <a:pt x="10665" y="11698"/>
                    <a:pt x="10546" y="11432"/>
                  </a:cubicBezTo>
                  <a:cubicBezTo>
                    <a:pt x="10427" y="11165"/>
                    <a:pt x="10263" y="10946"/>
                    <a:pt x="10055" y="10776"/>
                  </a:cubicBezTo>
                  <a:cubicBezTo>
                    <a:pt x="9846" y="10605"/>
                    <a:pt x="9599" y="10477"/>
                    <a:pt x="9315" y="10392"/>
                  </a:cubicBezTo>
                  <a:cubicBezTo>
                    <a:pt x="9030" y="10306"/>
                    <a:pt x="8722" y="10264"/>
                    <a:pt x="8391" y="10264"/>
                  </a:cubicBezTo>
                  <a:cubicBezTo>
                    <a:pt x="8010" y="10264"/>
                    <a:pt x="7673" y="10326"/>
                    <a:pt x="7382" y="10453"/>
                  </a:cubicBezTo>
                  <a:cubicBezTo>
                    <a:pt x="7090" y="10579"/>
                    <a:pt x="6847" y="10753"/>
                    <a:pt x="6653" y="10976"/>
                  </a:cubicBezTo>
                  <a:cubicBezTo>
                    <a:pt x="6459" y="11198"/>
                    <a:pt x="6309" y="11466"/>
                    <a:pt x="6204" y="11777"/>
                  </a:cubicBezTo>
                  <a:cubicBezTo>
                    <a:pt x="6100" y="12088"/>
                    <a:pt x="6040" y="12433"/>
                    <a:pt x="6026" y="12811"/>
                  </a:cubicBezTo>
                  <a:lnTo>
                    <a:pt x="6944" y="12811"/>
                  </a:lnTo>
                  <a:cubicBezTo>
                    <a:pt x="6944" y="12581"/>
                    <a:pt x="6972" y="12363"/>
                    <a:pt x="7031" y="12155"/>
                  </a:cubicBezTo>
                  <a:cubicBezTo>
                    <a:pt x="7088" y="11947"/>
                    <a:pt x="7177" y="11766"/>
                    <a:pt x="7296" y="11610"/>
                  </a:cubicBezTo>
                  <a:cubicBezTo>
                    <a:pt x="7414" y="11454"/>
                    <a:pt x="7565" y="11330"/>
                    <a:pt x="7749" y="11237"/>
                  </a:cubicBezTo>
                  <a:cubicBezTo>
                    <a:pt x="7932" y="11144"/>
                    <a:pt x="8147" y="11098"/>
                    <a:pt x="8391" y="11098"/>
                  </a:cubicBezTo>
                  <a:cubicBezTo>
                    <a:pt x="8780" y="11098"/>
                    <a:pt x="9104" y="11204"/>
                    <a:pt x="9364" y="11415"/>
                  </a:cubicBezTo>
                  <a:cubicBezTo>
                    <a:pt x="9623" y="11627"/>
                    <a:pt x="9752" y="11943"/>
                    <a:pt x="9752" y="12366"/>
                  </a:cubicBezTo>
                  <a:cubicBezTo>
                    <a:pt x="9752" y="12574"/>
                    <a:pt x="9713" y="12759"/>
                    <a:pt x="9634" y="12922"/>
                  </a:cubicBezTo>
                  <a:cubicBezTo>
                    <a:pt x="9554" y="13086"/>
                    <a:pt x="9448" y="13221"/>
                    <a:pt x="9315" y="13329"/>
                  </a:cubicBezTo>
                  <a:cubicBezTo>
                    <a:pt x="9182" y="13436"/>
                    <a:pt x="9027" y="13517"/>
                    <a:pt x="8851" y="13574"/>
                  </a:cubicBezTo>
                  <a:cubicBezTo>
                    <a:pt x="8674" y="13629"/>
                    <a:pt x="8488" y="13657"/>
                    <a:pt x="8294" y="13657"/>
                  </a:cubicBezTo>
                  <a:lnTo>
                    <a:pt x="7992" y="13657"/>
                  </a:lnTo>
                  <a:cubicBezTo>
                    <a:pt x="7963" y="13657"/>
                    <a:pt x="7930" y="13653"/>
                    <a:pt x="7895" y="13645"/>
                  </a:cubicBezTo>
                  <a:lnTo>
                    <a:pt x="7895" y="14447"/>
                  </a:lnTo>
                  <a:cubicBezTo>
                    <a:pt x="8067" y="14424"/>
                    <a:pt x="8251" y="14413"/>
                    <a:pt x="8445" y="14413"/>
                  </a:cubicBezTo>
                  <a:cubicBezTo>
                    <a:pt x="8676" y="14413"/>
                    <a:pt x="8890" y="14444"/>
                    <a:pt x="9088" y="14507"/>
                  </a:cubicBezTo>
                  <a:cubicBezTo>
                    <a:pt x="9286" y="14571"/>
                    <a:pt x="9457" y="14667"/>
                    <a:pt x="9601" y="14797"/>
                  </a:cubicBezTo>
                  <a:cubicBezTo>
                    <a:pt x="9745" y="14927"/>
                    <a:pt x="9860" y="15086"/>
                    <a:pt x="9947" y="15275"/>
                  </a:cubicBezTo>
                  <a:cubicBezTo>
                    <a:pt x="10033" y="15464"/>
                    <a:pt x="10076" y="15682"/>
                    <a:pt x="10076" y="15926"/>
                  </a:cubicBezTo>
                  <a:cubicBezTo>
                    <a:pt x="10076" y="16163"/>
                    <a:pt x="10031" y="16377"/>
                    <a:pt x="9941" y="16565"/>
                  </a:cubicBezTo>
                  <a:cubicBezTo>
                    <a:pt x="9851" y="16754"/>
                    <a:pt x="9731" y="16914"/>
                    <a:pt x="9579" y="17044"/>
                  </a:cubicBezTo>
                  <a:moveTo>
                    <a:pt x="14257" y="18151"/>
                  </a:moveTo>
                  <a:lnTo>
                    <a:pt x="15175" y="18151"/>
                  </a:lnTo>
                  <a:lnTo>
                    <a:pt x="15175" y="10264"/>
                  </a:lnTo>
                  <a:lnTo>
                    <a:pt x="14473" y="10264"/>
                  </a:lnTo>
                  <a:cubicBezTo>
                    <a:pt x="14422" y="10561"/>
                    <a:pt x="14329" y="10805"/>
                    <a:pt x="14192" y="10998"/>
                  </a:cubicBezTo>
                  <a:cubicBezTo>
                    <a:pt x="14055" y="11191"/>
                    <a:pt x="13888" y="11343"/>
                    <a:pt x="13690" y="11454"/>
                  </a:cubicBezTo>
                  <a:cubicBezTo>
                    <a:pt x="13492" y="11565"/>
                    <a:pt x="13271" y="11641"/>
                    <a:pt x="13026" y="11682"/>
                  </a:cubicBezTo>
                  <a:cubicBezTo>
                    <a:pt x="12781" y="11723"/>
                    <a:pt x="12529" y="11743"/>
                    <a:pt x="12270" y="11743"/>
                  </a:cubicBezTo>
                  <a:lnTo>
                    <a:pt x="12270" y="12499"/>
                  </a:lnTo>
                  <a:lnTo>
                    <a:pt x="14257" y="12499"/>
                  </a:lnTo>
                  <a:cubicBezTo>
                    <a:pt x="14257" y="12499"/>
                    <a:pt x="14257" y="18151"/>
                    <a:pt x="14257" y="18151"/>
                  </a:cubicBezTo>
                  <a:close/>
                  <a:moveTo>
                    <a:pt x="20618" y="6873"/>
                  </a:moveTo>
                  <a:lnTo>
                    <a:pt x="982" y="6873"/>
                  </a:lnTo>
                  <a:lnTo>
                    <a:pt x="982" y="3928"/>
                  </a:lnTo>
                  <a:cubicBezTo>
                    <a:pt x="982" y="3385"/>
                    <a:pt x="1421" y="2945"/>
                    <a:pt x="1964" y="2945"/>
                  </a:cubicBezTo>
                  <a:lnTo>
                    <a:pt x="3927" y="2945"/>
                  </a:lnTo>
                  <a:lnTo>
                    <a:pt x="3927" y="4418"/>
                  </a:lnTo>
                  <a:cubicBezTo>
                    <a:pt x="3927" y="4690"/>
                    <a:pt x="4147" y="4909"/>
                    <a:pt x="4418" y="4909"/>
                  </a:cubicBezTo>
                  <a:cubicBezTo>
                    <a:pt x="4690" y="4909"/>
                    <a:pt x="4909" y="4690"/>
                    <a:pt x="4909" y="4418"/>
                  </a:cubicBezTo>
                  <a:lnTo>
                    <a:pt x="4909" y="2945"/>
                  </a:lnTo>
                  <a:lnTo>
                    <a:pt x="16691" y="2945"/>
                  </a:lnTo>
                  <a:lnTo>
                    <a:pt x="16691" y="4418"/>
                  </a:lnTo>
                  <a:cubicBezTo>
                    <a:pt x="16691" y="4690"/>
                    <a:pt x="16910" y="4909"/>
                    <a:pt x="17182" y="4909"/>
                  </a:cubicBezTo>
                  <a:cubicBezTo>
                    <a:pt x="17453" y="4909"/>
                    <a:pt x="17673" y="4690"/>
                    <a:pt x="17673" y="4418"/>
                  </a:cubicBezTo>
                  <a:lnTo>
                    <a:pt x="17673" y="2945"/>
                  </a:lnTo>
                  <a:lnTo>
                    <a:pt x="19636" y="2945"/>
                  </a:lnTo>
                  <a:cubicBezTo>
                    <a:pt x="20179" y="2945"/>
                    <a:pt x="20618" y="3385"/>
                    <a:pt x="20618" y="3928"/>
                  </a:cubicBezTo>
                  <a:cubicBezTo>
                    <a:pt x="20618" y="3928"/>
                    <a:pt x="20618" y="6873"/>
                    <a:pt x="20618" y="6873"/>
                  </a:cubicBezTo>
                  <a:close/>
                  <a:moveTo>
                    <a:pt x="20618" y="19636"/>
                  </a:moveTo>
                  <a:cubicBezTo>
                    <a:pt x="20618" y="20179"/>
                    <a:pt x="20179" y="20618"/>
                    <a:pt x="19636" y="20618"/>
                  </a:cubicBezTo>
                  <a:lnTo>
                    <a:pt x="1964" y="20618"/>
                  </a:lnTo>
                  <a:cubicBezTo>
                    <a:pt x="1421" y="20618"/>
                    <a:pt x="982" y="20179"/>
                    <a:pt x="982" y="19636"/>
                  </a:cubicBezTo>
                  <a:lnTo>
                    <a:pt x="982" y="7855"/>
                  </a:lnTo>
                  <a:lnTo>
                    <a:pt x="20618" y="7855"/>
                  </a:lnTo>
                  <a:cubicBezTo>
                    <a:pt x="20618" y="7855"/>
                    <a:pt x="20618" y="19636"/>
                    <a:pt x="20618" y="19636"/>
                  </a:cubicBezTo>
                  <a:close/>
                  <a:moveTo>
                    <a:pt x="19636" y="1964"/>
                  </a:moveTo>
                  <a:lnTo>
                    <a:pt x="17673" y="1964"/>
                  </a:lnTo>
                  <a:lnTo>
                    <a:pt x="17673" y="491"/>
                  </a:lnTo>
                  <a:cubicBezTo>
                    <a:pt x="17673" y="220"/>
                    <a:pt x="17453" y="0"/>
                    <a:pt x="17182" y="0"/>
                  </a:cubicBezTo>
                  <a:cubicBezTo>
                    <a:pt x="16910" y="0"/>
                    <a:pt x="16691" y="220"/>
                    <a:pt x="16691" y="491"/>
                  </a:cubicBezTo>
                  <a:lnTo>
                    <a:pt x="16691" y="1964"/>
                  </a:lnTo>
                  <a:lnTo>
                    <a:pt x="4909" y="1964"/>
                  </a:lnTo>
                  <a:lnTo>
                    <a:pt x="4909" y="491"/>
                  </a:lnTo>
                  <a:cubicBezTo>
                    <a:pt x="4909" y="220"/>
                    <a:pt x="4690" y="0"/>
                    <a:pt x="4418" y="0"/>
                  </a:cubicBezTo>
                  <a:cubicBezTo>
                    <a:pt x="4147" y="0"/>
                    <a:pt x="3927" y="220"/>
                    <a:pt x="3927" y="491"/>
                  </a:cubicBezTo>
                  <a:lnTo>
                    <a:pt x="3927" y="1964"/>
                  </a:lnTo>
                  <a:lnTo>
                    <a:pt x="1964" y="1964"/>
                  </a:lnTo>
                  <a:cubicBezTo>
                    <a:pt x="879" y="1964"/>
                    <a:pt x="0" y="2843"/>
                    <a:pt x="0" y="3928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3928"/>
                  </a:lnTo>
                  <a:cubicBezTo>
                    <a:pt x="21600" y="2843"/>
                    <a:pt x="20721" y="1964"/>
                    <a:pt x="19636" y="1964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510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5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850"/>
                            </p:stCondLst>
                            <p:childTnLst>
                              <p:par>
                                <p:cTn id="3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350"/>
                            </p:stCondLst>
                            <p:childTnLst>
                              <p:par>
                                <p:cTn id="42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5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" grpId="0" animBg="1"/>
      <p:bldP spid="16" grpId="0"/>
      <p:bldP spid="16" grpId="1"/>
      <p:bldP spid="17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3449;p23">
            <a:extLst>
              <a:ext uri="{FF2B5EF4-FFF2-40B4-BE49-F238E27FC236}">
                <a16:creationId xmlns:a16="http://schemas.microsoft.com/office/drawing/2014/main" id="{59BCC2F5-E89D-F16D-81C6-3E85E9EC3C0E}"/>
              </a:ext>
            </a:extLst>
          </p:cNvPr>
          <p:cNvSpPr/>
          <p:nvPr/>
        </p:nvSpPr>
        <p:spPr>
          <a:xfrm>
            <a:off x="8368925" y="5749396"/>
            <a:ext cx="4891800" cy="1313200"/>
          </a:xfrm>
          <a:custGeom>
            <a:avLst/>
            <a:gdLst/>
            <a:ahLst/>
            <a:cxnLst/>
            <a:rect l="l" t="t" r="r" b="b"/>
            <a:pathLst>
              <a:path w="146754" h="39396" extrusionOk="0">
                <a:moveTo>
                  <a:pt x="129209" y="6733"/>
                </a:moveTo>
                <a:cubicBezTo>
                  <a:pt x="123609" y="662"/>
                  <a:pt x="113099" y="-974"/>
                  <a:pt x="105330" y="516"/>
                </a:cubicBezTo>
                <a:cubicBezTo>
                  <a:pt x="97561" y="2006"/>
                  <a:pt x="89606" y="11694"/>
                  <a:pt x="82596" y="15672"/>
                </a:cubicBezTo>
                <a:cubicBezTo>
                  <a:pt x="75587" y="19650"/>
                  <a:pt x="70730" y="22494"/>
                  <a:pt x="63273" y="24386"/>
                </a:cubicBezTo>
                <a:cubicBezTo>
                  <a:pt x="55816" y="26278"/>
                  <a:pt x="44928" y="25720"/>
                  <a:pt x="37856" y="27023"/>
                </a:cubicBezTo>
                <a:cubicBezTo>
                  <a:pt x="30784" y="28327"/>
                  <a:pt x="25061" y="30792"/>
                  <a:pt x="20841" y="32207"/>
                </a:cubicBezTo>
                <a:cubicBezTo>
                  <a:pt x="16621" y="33622"/>
                  <a:pt x="14528" y="34650"/>
                  <a:pt x="12536" y="35514"/>
                </a:cubicBezTo>
                <a:cubicBezTo>
                  <a:pt x="10544" y="36378"/>
                  <a:pt x="-12176" y="37153"/>
                  <a:pt x="8890" y="37391"/>
                </a:cubicBezTo>
                <a:cubicBezTo>
                  <a:pt x="29956" y="37629"/>
                  <a:pt x="118879" y="42054"/>
                  <a:pt x="138932" y="36944"/>
                </a:cubicBezTo>
                <a:cubicBezTo>
                  <a:pt x="158985" y="31834"/>
                  <a:pt x="134809" y="12804"/>
                  <a:pt x="129209" y="6733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</p:sp>
      <p:sp>
        <p:nvSpPr>
          <p:cNvPr id="10" name="Google Shape;168;p8">
            <a:extLst>
              <a:ext uri="{FF2B5EF4-FFF2-40B4-BE49-F238E27FC236}">
                <a16:creationId xmlns:a16="http://schemas.microsoft.com/office/drawing/2014/main" id="{59B3CCC2-8295-DE77-1C0F-8E21C63E0972}"/>
              </a:ext>
            </a:extLst>
          </p:cNvPr>
          <p:cNvSpPr/>
          <p:nvPr/>
        </p:nvSpPr>
        <p:spPr>
          <a:xfrm rot="16200000" flipH="1">
            <a:off x="1122783" y="-1209869"/>
            <a:ext cx="4372947" cy="6705600"/>
          </a:xfrm>
          <a:custGeom>
            <a:avLst/>
            <a:gdLst/>
            <a:ahLst/>
            <a:cxnLst/>
            <a:rect l="l" t="t" r="r" b="b"/>
            <a:pathLst>
              <a:path w="155914" h="209172" extrusionOk="0">
                <a:moveTo>
                  <a:pt x="141419" y="0"/>
                </a:moveTo>
                <a:cubicBezTo>
                  <a:pt x="136342" y="0"/>
                  <a:pt x="120848" y="390"/>
                  <a:pt x="114944" y="390"/>
                </a:cubicBezTo>
                <a:lnTo>
                  <a:pt x="454" y="390"/>
                </a:lnTo>
                <a:lnTo>
                  <a:pt x="454" y="53621"/>
                </a:lnTo>
                <a:lnTo>
                  <a:pt x="454" y="153383"/>
                </a:lnTo>
                <a:lnTo>
                  <a:pt x="454" y="192681"/>
                </a:lnTo>
                <a:cubicBezTo>
                  <a:pt x="454" y="196695"/>
                  <a:pt x="235" y="200772"/>
                  <a:pt x="454" y="204786"/>
                </a:cubicBezTo>
                <a:cubicBezTo>
                  <a:pt x="516" y="205864"/>
                  <a:pt x="1" y="208207"/>
                  <a:pt x="954" y="208925"/>
                </a:cubicBezTo>
                <a:cubicBezTo>
                  <a:pt x="1184" y="209095"/>
                  <a:pt x="1543" y="209172"/>
                  <a:pt x="2004" y="209172"/>
                </a:cubicBezTo>
                <a:cubicBezTo>
                  <a:pt x="6129" y="209172"/>
                  <a:pt x="18457" y="203016"/>
                  <a:pt x="20915" y="201990"/>
                </a:cubicBezTo>
                <a:cubicBezTo>
                  <a:pt x="27850" y="199116"/>
                  <a:pt x="34598" y="195742"/>
                  <a:pt x="40783" y="191463"/>
                </a:cubicBezTo>
                <a:cubicBezTo>
                  <a:pt x="52966" y="182997"/>
                  <a:pt x="62978" y="170220"/>
                  <a:pt x="64618" y="155476"/>
                </a:cubicBezTo>
                <a:cubicBezTo>
                  <a:pt x="65852" y="144511"/>
                  <a:pt x="62400" y="133546"/>
                  <a:pt x="58011" y="123425"/>
                </a:cubicBezTo>
                <a:cubicBezTo>
                  <a:pt x="54434" y="115193"/>
                  <a:pt x="50108" y="106868"/>
                  <a:pt x="50217" y="97902"/>
                </a:cubicBezTo>
                <a:cubicBezTo>
                  <a:pt x="50389" y="84376"/>
                  <a:pt x="60588" y="73021"/>
                  <a:pt x="71741" y="65367"/>
                </a:cubicBezTo>
                <a:cubicBezTo>
                  <a:pt x="84986" y="56245"/>
                  <a:pt x="100293" y="50404"/>
                  <a:pt x="115990" y="46936"/>
                </a:cubicBezTo>
                <a:cubicBezTo>
                  <a:pt x="127314" y="44422"/>
                  <a:pt x="140247" y="42282"/>
                  <a:pt x="146651" y="32613"/>
                </a:cubicBezTo>
                <a:cubicBezTo>
                  <a:pt x="151462" y="25350"/>
                  <a:pt x="155913" y="0"/>
                  <a:pt x="141419" y="0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rgbClr val="339EDB"/>
              </a:solidFill>
              <a:latin typeface="Arial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084D01C4-8EB1-AEC7-6521-AB994FACCC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r="69359" b="17131"/>
          <a:stretch/>
        </p:blipFill>
        <p:spPr>
          <a:xfrm flipH="1">
            <a:off x="5681160" y="0"/>
            <a:ext cx="6510840" cy="6369698"/>
          </a:xfrm>
          <a:custGeom>
            <a:avLst/>
            <a:gdLst>
              <a:gd name="connsiteX0" fmla="*/ 5365304 w 6510840"/>
              <a:gd name="connsiteY0" fmla="*/ 0 h 6369698"/>
              <a:gd name="connsiteX1" fmla="*/ 0 w 6510840"/>
              <a:gd name="connsiteY1" fmla="*/ 0 h 6369698"/>
              <a:gd name="connsiteX2" fmla="*/ 0 w 6510840"/>
              <a:gd name="connsiteY2" fmla="*/ 6369698 h 6369698"/>
              <a:gd name="connsiteX3" fmla="*/ 6510840 w 6510840"/>
              <a:gd name="connsiteY3" fmla="*/ 6369698 h 6369698"/>
              <a:gd name="connsiteX4" fmla="*/ 6510840 w 6510840"/>
              <a:gd name="connsiteY4" fmla="*/ 4499553 h 6369698"/>
              <a:gd name="connsiteX5" fmla="*/ 4988767 w 6510840"/>
              <a:gd name="connsiteY5" fmla="*/ 4883020 h 6369698"/>
              <a:gd name="connsiteX6" fmla="*/ 4453812 w 6510840"/>
              <a:gd name="connsiteY6" fmla="*/ 4068147 h 6369698"/>
              <a:gd name="connsiteX7" fmla="*/ 5791200 w 6510840"/>
              <a:gd name="connsiteY7" fmla="*/ 2189584 h 6369698"/>
              <a:gd name="connsiteX8" fmla="*/ 6170645 w 6510840"/>
              <a:gd name="connsiteY8" fmla="*/ 2258008 h 6369698"/>
              <a:gd name="connsiteX9" fmla="*/ 6510840 w 6510840"/>
              <a:gd name="connsiteY9" fmla="*/ 3283909 h 6369698"/>
              <a:gd name="connsiteX10" fmla="*/ 6510840 w 6510840"/>
              <a:gd name="connsiteY10" fmla="*/ 2456978 h 6369698"/>
              <a:gd name="connsiteX11" fmla="*/ 6414294 w 6510840"/>
              <a:gd name="connsiteY11" fmla="*/ 2453954 h 6369698"/>
              <a:gd name="connsiteX12" fmla="*/ 5822948 w 6510840"/>
              <a:gd name="connsiteY12" fmla="*/ 1911571 h 6369698"/>
              <a:gd name="connsiteX13" fmla="*/ 5651690 w 6510840"/>
              <a:gd name="connsiteY13" fmla="*/ 1748638 h 6369698"/>
              <a:gd name="connsiteX14" fmla="*/ 5498841 w 6510840"/>
              <a:gd name="connsiteY14" fmla="*/ 1704392 h 6369698"/>
              <a:gd name="connsiteX15" fmla="*/ 5262465 w 6510840"/>
              <a:gd name="connsiteY15" fmla="*/ 1387151 h 6369698"/>
              <a:gd name="connsiteX16" fmla="*/ 5231363 w 6510840"/>
              <a:gd name="connsiteY16" fmla="*/ 1119673 h 6369698"/>
              <a:gd name="connsiteX17" fmla="*/ 5236747 w 6510840"/>
              <a:gd name="connsiteY17" fmla="*/ 732095 h 6369698"/>
              <a:gd name="connsiteX18" fmla="*/ 5225568 w 6510840"/>
              <a:gd name="connsiteY18" fmla="*/ 694516 h 6369698"/>
              <a:gd name="connsiteX19" fmla="*/ 5230526 w 6510840"/>
              <a:gd name="connsiteY19" fmla="*/ 652394 h 6369698"/>
              <a:gd name="connsiteX20" fmla="*/ 5212702 w 6510840"/>
              <a:gd name="connsiteY20" fmla="*/ 603380 h 6369698"/>
              <a:gd name="connsiteX21" fmla="*/ 5231800 w 6510840"/>
              <a:gd name="connsiteY21" fmla="*/ 641575 h 6369698"/>
              <a:gd name="connsiteX22" fmla="*/ 5297978 w 6510840"/>
              <a:gd name="connsiteY22" fmla="*/ 79373 h 6369698"/>
              <a:gd name="connsiteX23" fmla="*/ 5363509 w 6510840"/>
              <a:gd name="connsiteY23" fmla="*/ 1385 h 6369698"/>
              <a:gd name="connsiteX24" fmla="*/ 6510840 w 6510840"/>
              <a:gd name="connsiteY24" fmla="*/ 0 h 6369698"/>
              <a:gd name="connsiteX25" fmla="*/ 5991904 w 6510840"/>
              <a:gd name="connsiteY25" fmla="*/ 0 h 6369698"/>
              <a:gd name="connsiteX26" fmla="*/ 6510840 w 6510840"/>
              <a:gd name="connsiteY26" fmla="*/ 506331 h 6369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510840" h="6369698">
                <a:moveTo>
                  <a:pt x="5365304" y="0"/>
                </a:moveTo>
                <a:lnTo>
                  <a:pt x="0" y="0"/>
                </a:lnTo>
                <a:lnTo>
                  <a:pt x="0" y="6369698"/>
                </a:lnTo>
                <a:lnTo>
                  <a:pt x="6510840" y="6369698"/>
                </a:lnTo>
                <a:lnTo>
                  <a:pt x="6510840" y="4499553"/>
                </a:lnTo>
                <a:lnTo>
                  <a:pt x="4988767" y="4883020"/>
                </a:lnTo>
                <a:lnTo>
                  <a:pt x="4453812" y="4068147"/>
                </a:lnTo>
                <a:lnTo>
                  <a:pt x="5791200" y="2189584"/>
                </a:lnTo>
                <a:lnTo>
                  <a:pt x="6170645" y="2258008"/>
                </a:lnTo>
                <a:lnTo>
                  <a:pt x="6510840" y="3283909"/>
                </a:lnTo>
                <a:lnTo>
                  <a:pt x="6510840" y="2456978"/>
                </a:lnTo>
                <a:lnTo>
                  <a:pt x="6414294" y="2453954"/>
                </a:lnTo>
                <a:lnTo>
                  <a:pt x="5822948" y="1911571"/>
                </a:lnTo>
                <a:lnTo>
                  <a:pt x="5651690" y="1748638"/>
                </a:lnTo>
                <a:lnTo>
                  <a:pt x="5498841" y="1704392"/>
                </a:lnTo>
                <a:lnTo>
                  <a:pt x="5262465" y="1387151"/>
                </a:lnTo>
                <a:lnTo>
                  <a:pt x="5231363" y="1119673"/>
                </a:lnTo>
                <a:lnTo>
                  <a:pt x="5236747" y="732095"/>
                </a:lnTo>
                <a:lnTo>
                  <a:pt x="5225568" y="694516"/>
                </a:lnTo>
                <a:lnTo>
                  <a:pt x="5230526" y="652394"/>
                </a:lnTo>
                <a:lnTo>
                  <a:pt x="5212702" y="603380"/>
                </a:lnTo>
                <a:lnTo>
                  <a:pt x="5231800" y="641575"/>
                </a:lnTo>
                <a:lnTo>
                  <a:pt x="5297978" y="79373"/>
                </a:lnTo>
                <a:cubicBezTo>
                  <a:pt x="5344232" y="14185"/>
                  <a:pt x="5327592" y="28686"/>
                  <a:pt x="5363509" y="1385"/>
                </a:cubicBezTo>
                <a:close/>
                <a:moveTo>
                  <a:pt x="6510840" y="0"/>
                </a:moveTo>
                <a:lnTo>
                  <a:pt x="5991904" y="0"/>
                </a:lnTo>
                <a:lnTo>
                  <a:pt x="6510840" y="506331"/>
                </a:lnTo>
                <a:close/>
              </a:path>
            </a:pathLst>
          </a:custGeom>
        </p:spPr>
      </p:pic>
      <p:sp>
        <p:nvSpPr>
          <p:cNvPr id="16" name="PA_文本框 12">
            <a:extLst>
              <a:ext uri="{FF2B5EF4-FFF2-40B4-BE49-F238E27FC236}">
                <a16:creationId xmlns:a16="http://schemas.microsoft.com/office/drawing/2014/main" id="{B4C30BF2-6F79-6427-4AE2-E23A8E2612C8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033688" y="2150847"/>
            <a:ext cx="481114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9600" dirty="0">
                <a:solidFill>
                  <a:srgbClr val="BB75BE"/>
                </a:solidFill>
                <a:latin typeface="思源黑体"/>
                <a:ea typeface="+mn-ea"/>
              </a:rPr>
              <a:t>THANKS</a:t>
            </a:r>
            <a:endParaRPr lang="zh-CN" altLang="zh-CN" sz="9600" dirty="0">
              <a:solidFill>
                <a:srgbClr val="BB75BE"/>
              </a:solidFill>
              <a:latin typeface="思源黑体"/>
              <a:ea typeface="+mn-ea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5339FC8C-9792-BA66-9144-8770CFCEE6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9" t="49651" r="80867" b="16798"/>
          <a:stretch/>
        </p:blipFill>
        <p:spPr>
          <a:xfrm rot="3352546">
            <a:off x="5392376" y="-178711"/>
            <a:ext cx="721622" cy="217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930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9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/>
      <p:bldP spid="1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68;p8">
            <a:extLst>
              <a:ext uri="{FF2B5EF4-FFF2-40B4-BE49-F238E27FC236}">
                <a16:creationId xmlns:a16="http://schemas.microsoft.com/office/drawing/2014/main" id="{B563D9E2-CC2E-E277-BA19-8BCE52DC7440}"/>
              </a:ext>
            </a:extLst>
          </p:cNvPr>
          <p:cNvSpPr/>
          <p:nvPr/>
        </p:nvSpPr>
        <p:spPr>
          <a:xfrm rot="5400000" flipH="1">
            <a:off x="4649755" y="-245707"/>
            <a:ext cx="6655060" cy="8875747"/>
          </a:xfrm>
          <a:custGeom>
            <a:avLst/>
            <a:gdLst/>
            <a:ahLst/>
            <a:cxnLst/>
            <a:rect l="l" t="t" r="r" b="b"/>
            <a:pathLst>
              <a:path w="155914" h="209172" extrusionOk="0">
                <a:moveTo>
                  <a:pt x="141419" y="0"/>
                </a:moveTo>
                <a:cubicBezTo>
                  <a:pt x="136342" y="0"/>
                  <a:pt x="120848" y="390"/>
                  <a:pt x="114944" y="390"/>
                </a:cubicBezTo>
                <a:lnTo>
                  <a:pt x="454" y="390"/>
                </a:lnTo>
                <a:lnTo>
                  <a:pt x="454" y="53621"/>
                </a:lnTo>
                <a:lnTo>
                  <a:pt x="454" y="153383"/>
                </a:lnTo>
                <a:lnTo>
                  <a:pt x="454" y="192681"/>
                </a:lnTo>
                <a:cubicBezTo>
                  <a:pt x="454" y="196695"/>
                  <a:pt x="235" y="200772"/>
                  <a:pt x="454" y="204786"/>
                </a:cubicBezTo>
                <a:cubicBezTo>
                  <a:pt x="516" y="205864"/>
                  <a:pt x="1" y="208207"/>
                  <a:pt x="954" y="208925"/>
                </a:cubicBezTo>
                <a:cubicBezTo>
                  <a:pt x="1184" y="209095"/>
                  <a:pt x="1543" y="209172"/>
                  <a:pt x="2004" y="209172"/>
                </a:cubicBezTo>
                <a:cubicBezTo>
                  <a:pt x="6129" y="209172"/>
                  <a:pt x="18457" y="203016"/>
                  <a:pt x="20915" y="201990"/>
                </a:cubicBezTo>
                <a:cubicBezTo>
                  <a:pt x="27850" y="199116"/>
                  <a:pt x="34598" y="195742"/>
                  <a:pt x="40783" y="191463"/>
                </a:cubicBezTo>
                <a:cubicBezTo>
                  <a:pt x="52966" y="182997"/>
                  <a:pt x="62978" y="170220"/>
                  <a:pt x="64618" y="155476"/>
                </a:cubicBezTo>
                <a:cubicBezTo>
                  <a:pt x="65852" y="144511"/>
                  <a:pt x="62400" y="133546"/>
                  <a:pt x="58011" y="123425"/>
                </a:cubicBezTo>
                <a:cubicBezTo>
                  <a:pt x="54434" y="115193"/>
                  <a:pt x="50108" y="106868"/>
                  <a:pt x="50217" y="97902"/>
                </a:cubicBezTo>
                <a:cubicBezTo>
                  <a:pt x="50389" y="84376"/>
                  <a:pt x="60588" y="73021"/>
                  <a:pt x="71741" y="65367"/>
                </a:cubicBezTo>
                <a:cubicBezTo>
                  <a:pt x="84986" y="56245"/>
                  <a:pt x="100293" y="50404"/>
                  <a:pt x="115990" y="46936"/>
                </a:cubicBezTo>
                <a:cubicBezTo>
                  <a:pt x="127314" y="44422"/>
                  <a:pt x="140247" y="42282"/>
                  <a:pt x="146651" y="32613"/>
                </a:cubicBezTo>
                <a:cubicBezTo>
                  <a:pt x="151462" y="25350"/>
                  <a:pt x="155913" y="0"/>
                  <a:pt x="141419" y="0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rgbClr val="339EDB"/>
              </a:solidFill>
              <a:latin typeface="Arial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4AA6339-065B-9A83-B57A-F31C3EA21E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7" r="42479" b="23372"/>
          <a:stretch/>
        </p:blipFill>
        <p:spPr>
          <a:xfrm flipV="1">
            <a:off x="5048533" y="562556"/>
            <a:ext cx="7143467" cy="6295444"/>
          </a:xfrm>
          <a:custGeom>
            <a:avLst/>
            <a:gdLst>
              <a:gd name="connsiteX0" fmla="*/ 0 w 7265436"/>
              <a:gd name="connsiteY0" fmla="*/ 6295444 h 6295444"/>
              <a:gd name="connsiteX1" fmla="*/ 7265436 w 7265436"/>
              <a:gd name="connsiteY1" fmla="*/ 6295444 h 6295444"/>
              <a:gd name="connsiteX2" fmla="*/ 7265436 w 7265436"/>
              <a:gd name="connsiteY2" fmla="*/ 0 h 6295444"/>
              <a:gd name="connsiteX3" fmla="*/ 0 w 7265436"/>
              <a:gd name="connsiteY3" fmla="*/ 0 h 6295444"/>
              <a:gd name="connsiteX4" fmla="*/ 0 w 7265436"/>
              <a:gd name="connsiteY4" fmla="*/ 178272 h 6295444"/>
              <a:gd name="connsiteX5" fmla="*/ 73303 w 7265436"/>
              <a:gd name="connsiteY5" fmla="*/ 152400 h 6295444"/>
              <a:gd name="connsiteX6" fmla="*/ 366150 w 7265436"/>
              <a:gd name="connsiteY6" fmla="*/ 767976 h 6295444"/>
              <a:gd name="connsiteX7" fmla="*/ 288456 w 7265436"/>
              <a:gd name="connsiteY7" fmla="*/ 1413435 h 6295444"/>
              <a:gd name="connsiteX8" fmla="*/ 0 w 7265436"/>
              <a:gd name="connsiteY8" fmla="*/ 1828811 h 6295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65436" h="6295444">
                <a:moveTo>
                  <a:pt x="0" y="6295444"/>
                </a:moveTo>
                <a:lnTo>
                  <a:pt x="7265436" y="6295444"/>
                </a:lnTo>
                <a:lnTo>
                  <a:pt x="7265436" y="0"/>
                </a:lnTo>
                <a:lnTo>
                  <a:pt x="0" y="0"/>
                </a:lnTo>
                <a:lnTo>
                  <a:pt x="0" y="178272"/>
                </a:lnTo>
                <a:lnTo>
                  <a:pt x="73303" y="152400"/>
                </a:lnTo>
                <a:lnTo>
                  <a:pt x="366150" y="767976"/>
                </a:lnTo>
                <a:lnTo>
                  <a:pt x="288456" y="1413435"/>
                </a:lnTo>
                <a:lnTo>
                  <a:pt x="0" y="1828811"/>
                </a:lnTo>
                <a:close/>
              </a:path>
            </a:pathLst>
          </a:custGeom>
        </p:spPr>
      </p:pic>
      <p:sp>
        <p:nvSpPr>
          <p:cNvPr id="12" name="文本框 11" descr="e7d195523061f1c03a90ee8e42cb24248e56383cd534985688F9F494128731F165EE95AB4B0C0A38076AAEA07667B1565C446FC45FF01DFB0E885BCDBDF3A284F3DB14DA61DD97F0BAB2E6C668FB4931F30000D59F9E4790C84234B9E28788E1C2E692B14195883FEF58485C6668C63C43F282EE5D58AEE0CF7B631AB859EC002F35F9F28AF8CD83">
            <a:extLst>
              <a:ext uri="{FF2B5EF4-FFF2-40B4-BE49-F238E27FC236}">
                <a16:creationId xmlns:a16="http://schemas.microsoft.com/office/drawing/2014/main" id="{821D0ABD-6932-4397-FFC6-477189F658D3}"/>
              </a:ext>
            </a:extLst>
          </p:cNvPr>
          <p:cNvSpPr txBox="1"/>
          <p:nvPr/>
        </p:nvSpPr>
        <p:spPr>
          <a:xfrm>
            <a:off x="1261366" y="684075"/>
            <a:ext cx="29527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800" b="1">
                <a:gradFill>
                  <a:gsLst>
                    <a:gs pos="10000">
                      <a:srgbClr val="EEDEBC"/>
                    </a:gs>
                    <a:gs pos="51000">
                      <a:srgbClr val="9D7D61"/>
                    </a:gs>
                    <a:gs pos="68000">
                      <a:srgbClr val="EEDEBC"/>
                    </a:gs>
                  </a:gsLst>
                  <a:lin ang="11400000" scaled="0"/>
                </a:gradFill>
                <a:latin typeface="Elephant" panose="02020904090505020303" pitchFamily="18" charset="0"/>
                <a:ea typeface="Adobe Myungjo Std M" panose="02020600000000000000" pitchFamily="18" charset="-128"/>
              </a:defRPr>
            </a:lvl1pPr>
          </a:lstStyle>
          <a:p>
            <a:pPr algn="ctr"/>
            <a:r>
              <a:rPr lang="en-US" altLang="zh-CN" sz="5400" dirty="0">
                <a:solidFill>
                  <a:srgbClr val="BB75BE"/>
                </a:solidFill>
                <a:latin typeface="思源黑体"/>
                <a:ea typeface="+mn-ea"/>
              </a:rPr>
              <a:t>CONTENT</a:t>
            </a:r>
            <a:endParaRPr lang="zh-CN" altLang="en-US" sz="5400" dirty="0">
              <a:solidFill>
                <a:srgbClr val="BB75BE"/>
              </a:solidFill>
              <a:latin typeface="思源黑体"/>
              <a:ea typeface="+mn-ea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921B672-55A4-4B00-3E44-F742963D1DB2}"/>
              </a:ext>
            </a:extLst>
          </p:cNvPr>
          <p:cNvSpPr/>
          <p:nvPr/>
        </p:nvSpPr>
        <p:spPr>
          <a:xfrm>
            <a:off x="1198035" y="1498511"/>
            <a:ext cx="3079458" cy="369340"/>
          </a:xfrm>
          <a:prstGeom prst="rect">
            <a:avLst/>
          </a:prstGeom>
        </p:spPr>
        <p:txBody>
          <a:bodyPr wrap="square" lIns="91448" tIns="45724" rIns="91448" bIns="45724">
            <a:spAutoFit/>
          </a:bodyPr>
          <a:lstStyle/>
          <a:p>
            <a:pPr algn="ctr"/>
            <a:r>
              <a:rPr lang="en-US" altLang="zh-CN" sz="600" dirty="0">
                <a:solidFill>
                  <a:srgbClr val="A79CCB"/>
                </a:solidFill>
                <a:cs typeface="+mn-ea"/>
                <a:sym typeface="+mn-lt"/>
              </a:rPr>
              <a:t>Chinese  companies  will no longer remain in the hard stage and they are also promoting a culture Chinese  companies  will no longer remain </a:t>
            </a:r>
          </a:p>
          <a:p>
            <a:pPr algn="ctr"/>
            <a:r>
              <a:rPr lang="en-US" altLang="zh-CN" sz="600" dirty="0">
                <a:solidFill>
                  <a:srgbClr val="A79CCB"/>
                </a:solidFill>
                <a:cs typeface="+mn-ea"/>
                <a:sym typeface="+mn-lt"/>
              </a:rPr>
              <a:t>in the hard stage and they are also wang ling </a:t>
            </a:r>
            <a:r>
              <a:rPr lang="en-US" altLang="zh-CN" sz="600" dirty="0" err="1">
                <a:solidFill>
                  <a:srgbClr val="A79CCB"/>
                </a:solidFill>
                <a:cs typeface="+mn-ea"/>
                <a:sym typeface="+mn-lt"/>
              </a:rPr>
              <a:t>yan</a:t>
            </a:r>
            <a:r>
              <a:rPr lang="en-US" altLang="zh-CN" sz="600" dirty="0">
                <a:solidFill>
                  <a:srgbClr val="A79CCB"/>
                </a:solidFill>
                <a:cs typeface="+mn-ea"/>
                <a:sym typeface="+mn-lt"/>
              </a:rPr>
              <a:t> a culture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960AE0E-A380-5D63-4020-6DF041EDF644}"/>
              </a:ext>
            </a:extLst>
          </p:cNvPr>
          <p:cNvGrpSpPr/>
          <p:nvPr/>
        </p:nvGrpSpPr>
        <p:grpSpPr>
          <a:xfrm>
            <a:off x="1486298" y="2521903"/>
            <a:ext cx="579713" cy="579713"/>
            <a:chOff x="727753" y="3533967"/>
            <a:chExt cx="1079501" cy="1079501"/>
          </a:xfrm>
          <a:effectLst/>
        </p:grpSpPr>
        <p:sp>
          <p:nvSpPr>
            <p:cNvPr id="15" name="Shape 697">
              <a:extLst>
                <a:ext uri="{FF2B5EF4-FFF2-40B4-BE49-F238E27FC236}">
                  <a16:creationId xmlns:a16="http://schemas.microsoft.com/office/drawing/2014/main" id="{4ED83DCA-42FA-BB14-E942-E1108750E8A0}"/>
                </a:ext>
              </a:extLst>
            </p:cNvPr>
            <p:cNvSpPr/>
            <p:nvPr/>
          </p:nvSpPr>
          <p:spPr>
            <a:xfrm>
              <a:off x="727753" y="3533967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A79CCB"/>
            </a:solidFill>
            <a:ln w="12700">
              <a:miter lim="400000"/>
            </a:ln>
            <a:effectLst/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16" name="Shape 2413">
              <a:extLst>
                <a:ext uri="{FF2B5EF4-FFF2-40B4-BE49-F238E27FC236}">
                  <a16:creationId xmlns:a16="http://schemas.microsoft.com/office/drawing/2014/main" id="{B6F01485-36D1-C008-232F-875DD3427B17}"/>
                </a:ext>
              </a:extLst>
            </p:cNvPr>
            <p:cNvSpPr/>
            <p:nvPr/>
          </p:nvSpPr>
          <p:spPr>
            <a:xfrm>
              <a:off x="1094161" y="3904326"/>
              <a:ext cx="346684" cy="338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19" extrusionOk="0">
                  <a:moveTo>
                    <a:pt x="7530" y="4197"/>
                  </a:moveTo>
                  <a:lnTo>
                    <a:pt x="6680" y="3701"/>
                  </a:lnTo>
                  <a:lnTo>
                    <a:pt x="6189" y="4560"/>
                  </a:lnTo>
                  <a:lnTo>
                    <a:pt x="7040" y="5056"/>
                  </a:lnTo>
                  <a:cubicBezTo>
                    <a:pt x="7040" y="5056"/>
                    <a:pt x="7530" y="4197"/>
                    <a:pt x="7530" y="4197"/>
                  </a:cubicBezTo>
                  <a:close/>
                  <a:moveTo>
                    <a:pt x="8512" y="2479"/>
                  </a:moveTo>
                  <a:lnTo>
                    <a:pt x="7662" y="1984"/>
                  </a:lnTo>
                  <a:lnTo>
                    <a:pt x="7171" y="2843"/>
                  </a:lnTo>
                  <a:lnTo>
                    <a:pt x="8021" y="3339"/>
                  </a:lnTo>
                  <a:cubicBezTo>
                    <a:pt x="8021" y="3339"/>
                    <a:pt x="8512" y="2479"/>
                    <a:pt x="8512" y="2479"/>
                  </a:cubicBezTo>
                  <a:close/>
                  <a:moveTo>
                    <a:pt x="20618" y="8428"/>
                  </a:moveTo>
                  <a:lnTo>
                    <a:pt x="982" y="8428"/>
                  </a:lnTo>
                  <a:lnTo>
                    <a:pt x="982" y="6445"/>
                  </a:lnTo>
                  <a:lnTo>
                    <a:pt x="20618" y="6445"/>
                  </a:lnTo>
                  <a:cubicBezTo>
                    <a:pt x="20618" y="6445"/>
                    <a:pt x="20618" y="8428"/>
                    <a:pt x="20618" y="8428"/>
                  </a:cubicBezTo>
                  <a:close/>
                  <a:moveTo>
                    <a:pt x="18655" y="20327"/>
                  </a:moveTo>
                  <a:lnTo>
                    <a:pt x="2945" y="20327"/>
                  </a:lnTo>
                  <a:lnTo>
                    <a:pt x="2945" y="9420"/>
                  </a:lnTo>
                  <a:lnTo>
                    <a:pt x="18655" y="9420"/>
                  </a:lnTo>
                  <a:cubicBezTo>
                    <a:pt x="18655" y="9420"/>
                    <a:pt x="18655" y="20327"/>
                    <a:pt x="18655" y="20327"/>
                  </a:cubicBezTo>
                  <a:close/>
                  <a:moveTo>
                    <a:pt x="6811" y="1488"/>
                  </a:moveTo>
                  <a:cubicBezTo>
                    <a:pt x="7083" y="1014"/>
                    <a:pt x="7683" y="851"/>
                    <a:pt x="8153" y="1125"/>
                  </a:cubicBezTo>
                  <a:lnTo>
                    <a:pt x="9854" y="2117"/>
                  </a:lnTo>
                  <a:lnTo>
                    <a:pt x="7946" y="5454"/>
                  </a:lnTo>
                  <a:lnTo>
                    <a:pt x="5759" y="5454"/>
                  </a:lnTo>
                  <a:lnTo>
                    <a:pt x="5698" y="5419"/>
                  </a:lnTo>
                  <a:lnTo>
                    <a:pt x="5678" y="5454"/>
                  </a:lnTo>
                  <a:lnTo>
                    <a:pt x="4545" y="5454"/>
                  </a:lnTo>
                  <a:cubicBezTo>
                    <a:pt x="4545" y="5454"/>
                    <a:pt x="6811" y="1488"/>
                    <a:pt x="6811" y="1488"/>
                  </a:cubicBezTo>
                  <a:close/>
                  <a:moveTo>
                    <a:pt x="15577" y="5454"/>
                  </a:moveTo>
                  <a:lnTo>
                    <a:pt x="9079" y="5454"/>
                  </a:lnTo>
                  <a:lnTo>
                    <a:pt x="10704" y="2612"/>
                  </a:lnTo>
                  <a:cubicBezTo>
                    <a:pt x="10704" y="2612"/>
                    <a:pt x="15577" y="5454"/>
                    <a:pt x="15577" y="5454"/>
                  </a:cubicBezTo>
                  <a:close/>
                  <a:moveTo>
                    <a:pt x="15930" y="2759"/>
                  </a:moveTo>
                  <a:cubicBezTo>
                    <a:pt x="16454" y="2617"/>
                    <a:pt x="16991" y="2931"/>
                    <a:pt x="17132" y="3460"/>
                  </a:cubicBezTo>
                  <a:lnTo>
                    <a:pt x="17661" y="5454"/>
                  </a:lnTo>
                  <a:lnTo>
                    <a:pt x="17540" y="5454"/>
                  </a:lnTo>
                  <a:lnTo>
                    <a:pt x="16279" y="4718"/>
                  </a:lnTo>
                  <a:lnTo>
                    <a:pt x="16438" y="4674"/>
                  </a:lnTo>
                  <a:lnTo>
                    <a:pt x="16184" y="3716"/>
                  </a:lnTo>
                  <a:lnTo>
                    <a:pt x="15236" y="3973"/>
                  </a:lnTo>
                  <a:lnTo>
                    <a:pt x="15279" y="4135"/>
                  </a:lnTo>
                  <a:lnTo>
                    <a:pt x="14076" y="3434"/>
                  </a:lnTo>
                  <a:lnTo>
                    <a:pt x="14033" y="3272"/>
                  </a:lnTo>
                  <a:cubicBezTo>
                    <a:pt x="14033" y="3272"/>
                    <a:pt x="15930" y="2759"/>
                    <a:pt x="15930" y="2759"/>
                  </a:cubicBezTo>
                  <a:close/>
                  <a:moveTo>
                    <a:pt x="20618" y="5454"/>
                  </a:moveTo>
                  <a:lnTo>
                    <a:pt x="18678" y="5454"/>
                  </a:lnTo>
                  <a:lnTo>
                    <a:pt x="18081" y="3203"/>
                  </a:lnTo>
                  <a:cubicBezTo>
                    <a:pt x="17800" y="2145"/>
                    <a:pt x="16724" y="1518"/>
                    <a:pt x="15676" y="1801"/>
                  </a:cubicBezTo>
                  <a:lnTo>
                    <a:pt x="12671" y="2615"/>
                  </a:lnTo>
                  <a:lnTo>
                    <a:pt x="8644" y="266"/>
                  </a:lnTo>
                  <a:cubicBezTo>
                    <a:pt x="7704" y="-281"/>
                    <a:pt x="6504" y="44"/>
                    <a:pt x="5961" y="992"/>
                  </a:cubicBezTo>
                  <a:lnTo>
                    <a:pt x="3410" y="5454"/>
                  </a:lnTo>
                  <a:lnTo>
                    <a:pt x="982" y="5454"/>
                  </a:lnTo>
                  <a:cubicBezTo>
                    <a:pt x="440" y="5454"/>
                    <a:pt x="0" y="5898"/>
                    <a:pt x="0" y="6445"/>
                  </a:cubicBezTo>
                  <a:lnTo>
                    <a:pt x="0" y="8428"/>
                  </a:lnTo>
                  <a:cubicBezTo>
                    <a:pt x="0" y="8977"/>
                    <a:pt x="440" y="9420"/>
                    <a:pt x="982" y="9420"/>
                  </a:cubicBezTo>
                  <a:lnTo>
                    <a:pt x="1964" y="9420"/>
                  </a:lnTo>
                  <a:lnTo>
                    <a:pt x="1964" y="20327"/>
                  </a:lnTo>
                  <a:cubicBezTo>
                    <a:pt x="1964" y="20875"/>
                    <a:pt x="2403" y="21319"/>
                    <a:pt x="2945" y="21319"/>
                  </a:cubicBezTo>
                  <a:lnTo>
                    <a:pt x="18655" y="21319"/>
                  </a:lnTo>
                  <a:cubicBezTo>
                    <a:pt x="19197" y="21319"/>
                    <a:pt x="19636" y="20875"/>
                    <a:pt x="19636" y="20327"/>
                  </a:cubicBezTo>
                  <a:lnTo>
                    <a:pt x="19636" y="9420"/>
                  </a:lnTo>
                  <a:lnTo>
                    <a:pt x="20618" y="9420"/>
                  </a:lnTo>
                  <a:cubicBezTo>
                    <a:pt x="21160" y="9420"/>
                    <a:pt x="21600" y="8977"/>
                    <a:pt x="21600" y="8428"/>
                  </a:cubicBezTo>
                  <a:lnTo>
                    <a:pt x="21600" y="6445"/>
                  </a:lnTo>
                  <a:cubicBezTo>
                    <a:pt x="21600" y="5898"/>
                    <a:pt x="21160" y="5454"/>
                    <a:pt x="20618" y="5454"/>
                  </a:cubicBezTo>
                  <a:moveTo>
                    <a:pt x="7855" y="12395"/>
                  </a:moveTo>
                  <a:lnTo>
                    <a:pt x="13745" y="12395"/>
                  </a:lnTo>
                  <a:lnTo>
                    <a:pt x="13745" y="13386"/>
                  </a:lnTo>
                  <a:lnTo>
                    <a:pt x="7855" y="13386"/>
                  </a:lnTo>
                  <a:cubicBezTo>
                    <a:pt x="7855" y="13386"/>
                    <a:pt x="7855" y="12395"/>
                    <a:pt x="7855" y="12395"/>
                  </a:cubicBezTo>
                  <a:close/>
                  <a:moveTo>
                    <a:pt x="7855" y="14378"/>
                  </a:moveTo>
                  <a:lnTo>
                    <a:pt x="13745" y="14378"/>
                  </a:lnTo>
                  <a:cubicBezTo>
                    <a:pt x="14288" y="14378"/>
                    <a:pt x="14727" y="13934"/>
                    <a:pt x="14727" y="13386"/>
                  </a:cubicBezTo>
                  <a:lnTo>
                    <a:pt x="14727" y="12395"/>
                  </a:lnTo>
                  <a:cubicBezTo>
                    <a:pt x="14727" y="11847"/>
                    <a:pt x="14288" y="11403"/>
                    <a:pt x="13745" y="11403"/>
                  </a:cubicBezTo>
                  <a:lnTo>
                    <a:pt x="7855" y="11403"/>
                  </a:lnTo>
                  <a:cubicBezTo>
                    <a:pt x="7312" y="11403"/>
                    <a:pt x="6873" y="11847"/>
                    <a:pt x="6873" y="12395"/>
                  </a:cubicBezTo>
                  <a:lnTo>
                    <a:pt x="6873" y="13386"/>
                  </a:lnTo>
                  <a:cubicBezTo>
                    <a:pt x="6873" y="13934"/>
                    <a:pt x="7312" y="14378"/>
                    <a:pt x="7855" y="14378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7484C0B-5629-B662-EBC4-1EA59CF5E9EC}"/>
              </a:ext>
            </a:extLst>
          </p:cNvPr>
          <p:cNvGrpSpPr/>
          <p:nvPr/>
        </p:nvGrpSpPr>
        <p:grpSpPr>
          <a:xfrm>
            <a:off x="1486298" y="3424494"/>
            <a:ext cx="579713" cy="579713"/>
            <a:chOff x="5822501" y="1779808"/>
            <a:chExt cx="1079501" cy="1079501"/>
          </a:xfrm>
          <a:effectLst/>
        </p:grpSpPr>
        <p:sp>
          <p:nvSpPr>
            <p:cNvPr id="18" name="Shape 693">
              <a:extLst>
                <a:ext uri="{FF2B5EF4-FFF2-40B4-BE49-F238E27FC236}">
                  <a16:creationId xmlns:a16="http://schemas.microsoft.com/office/drawing/2014/main" id="{23F16A6B-F301-9CF8-4E9A-D2C37A48E415}"/>
                </a:ext>
              </a:extLst>
            </p:cNvPr>
            <p:cNvSpPr/>
            <p:nvPr/>
          </p:nvSpPr>
          <p:spPr>
            <a:xfrm>
              <a:off x="5822501" y="1779808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97D7E3"/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19" name="Shape 2465">
              <a:extLst>
                <a:ext uri="{FF2B5EF4-FFF2-40B4-BE49-F238E27FC236}">
                  <a16:creationId xmlns:a16="http://schemas.microsoft.com/office/drawing/2014/main" id="{B404EE71-0E7B-D5BE-F458-81F6FF76AC13}"/>
                </a:ext>
              </a:extLst>
            </p:cNvPr>
            <p:cNvSpPr/>
            <p:nvPr/>
          </p:nvSpPr>
          <p:spPr>
            <a:xfrm>
              <a:off x="6188908" y="2146229"/>
              <a:ext cx="346685" cy="346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79" y="17044"/>
                  </a:moveTo>
                  <a:cubicBezTo>
                    <a:pt x="9428" y="17174"/>
                    <a:pt x="9252" y="17274"/>
                    <a:pt x="9050" y="17344"/>
                  </a:cubicBezTo>
                  <a:cubicBezTo>
                    <a:pt x="8849" y="17415"/>
                    <a:pt x="8636" y="17450"/>
                    <a:pt x="8413" y="17450"/>
                  </a:cubicBezTo>
                  <a:cubicBezTo>
                    <a:pt x="7887" y="17450"/>
                    <a:pt x="7488" y="17288"/>
                    <a:pt x="7214" y="16966"/>
                  </a:cubicBezTo>
                  <a:cubicBezTo>
                    <a:pt x="6941" y="16644"/>
                    <a:pt x="6797" y="16226"/>
                    <a:pt x="6782" y="15715"/>
                  </a:cubicBezTo>
                  <a:lnTo>
                    <a:pt x="5864" y="15715"/>
                  </a:lnTo>
                  <a:cubicBezTo>
                    <a:pt x="5857" y="16122"/>
                    <a:pt x="5913" y="16486"/>
                    <a:pt x="6032" y="16805"/>
                  </a:cubicBezTo>
                  <a:cubicBezTo>
                    <a:pt x="6151" y="17123"/>
                    <a:pt x="6321" y="17393"/>
                    <a:pt x="6545" y="17611"/>
                  </a:cubicBezTo>
                  <a:cubicBezTo>
                    <a:pt x="6767" y="17830"/>
                    <a:pt x="7038" y="17995"/>
                    <a:pt x="7355" y="18106"/>
                  </a:cubicBezTo>
                  <a:cubicBezTo>
                    <a:pt x="7671" y="18218"/>
                    <a:pt x="8024" y="18273"/>
                    <a:pt x="8413" y="18273"/>
                  </a:cubicBezTo>
                  <a:cubicBezTo>
                    <a:pt x="8773" y="18273"/>
                    <a:pt x="9113" y="18223"/>
                    <a:pt x="9434" y="18123"/>
                  </a:cubicBezTo>
                  <a:cubicBezTo>
                    <a:pt x="9754" y="18023"/>
                    <a:pt x="10033" y="17873"/>
                    <a:pt x="10271" y="17672"/>
                  </a:cubicBezTo>
                  <a:cubicBezTo>
                    <a:pt x="10509" y="17472"/>
                    <a:pt x="10697" y="17222"/>
                    <a:pt x="10837" y="16922"/>
                  </a:cubicBezTo>
                  <a:cubicBezTo>
                    <a:pt x="10978" y="16621"/>
                    <a:pt x="11048" y="16275"/>
                    <a:pt x="11048" y="15881"/>
                  </a:cubicBezTo>
                  <a:cubicBezTo>
                    <a:pt x="11048" y="15407"/>
                    <a:pt x="10935" y="14995"/>
                    <a:pt x="10708" y="14646"/>
                  </a:cubicBezTo>
                  <a:cubicBezTo>
                    <a:pt x="10481" y="14298"/>
                    <a:pt x="10134" y="14072"/>
                    <a:pt x="9666" y="13968"/>
                  </a:cubicBezTo>
                  <a:lnTo>
                    <a:pt x="9666" y="13946"/>
                  </a:lnTo>
                  <a:cubicBezTo>
                    <a:pt x="9968" y="13805"/>
                    <a:pt x="10220" y="13597"/>
                    <a:pt x="10422" y="13323"/>
                  </a:cubicBezTo>
                  <a:cubicBezTo>
                    <a:pt x="10624" y="13048"/>
                    <a:pt x="10724" y="12734"/>
                    <a:pt x="10724" y="12377"/>
                  </a:cubicBezTo>
                  <a:cubicBezTo>
                    <a:pt x="10724" y="12014"/>
                    <a:pt x="10665" y="11698"/>
                    <a:pt x="10546" y="11432"/>
                  </a:cubicBezTo>
                  <a:cubicBezTo>
                    <a:pt x="10427" y="11165"/>
                    <a:pt x="10263" y="10946"/>
                    <a:pt x="10055" y="10776"/>
                  </a:cubicBezTo>
                  <a:cubicBezTo>
                    <a:pt x="9846" y="10605"/>
                    <a:pt x="9599" y="10477"/>
                    <a:pt x="9315" y="10392"/>
                  </a:cubicBezTo>
                  <a:cubicBezTo>
                    <a:pt x="9030" y="10306"/>
                    <a:pt x="8722" y="10264"/>
                    <a:pt x="8391" y="10264"/>
                  </a:cubicBezTo>
                  <a:cubicBezTo>
                    <a:pt x="8010" y="10264"/>
                    <a:pt x="7673" y="10326"/>
                    <a:pt x="7382" y="10453"/>
                  </a:cubicBezTo>
                  <a:cubicBezTo>
                    <a:pt x="7090" y="10579"/>
                    <a:pt x="6847" y="10753"/>
                    <a:pt x="6653" y="10976"/>
                  </a:cubicBezTo>
                  <a:cubicBezTo>
                    <a:pt x="6459" y="11198"/>
                    <a:pt x="6309" y="11466"/>
                    <a:pt x="6204" y="11777"/>
                  </a:cubicBezTo>
                  <a:cubicBezTo>
                    <a:pt x="6100" y="12088"/>
                    <a:pt x="6040" y="12433"/>
                    <a:pt x="6026" y="12811"/>
                  </a:cubicBezTo>
                  <a:lnTo>
                    <a:pt x="6944" y="12811"/>
                  </a:lnTo>
                  <a:cubicBezTo>
                    <a:pt x="6944" y="12581"/>
                    <a:pt x="6972" y="12363"/>
                    <a:pt x="7031" y="12155"/>
                  </a:cubicBezTo>
                  <a:cubicBezTo>
                    <a:pt x="7088" y="11947"/>
                    <a:pt x="7177" y="11766"/>
                    <a:pt x="7296" y="11610"/>
                  </a:cubicBezTo>
                  <a:cubicBezTo>
                    <a:pt x="7414" y="11454"/>
                    <a:pt x="7565" y="11330"/>
                    <a:pt x="7749" y="11237"/>
                  </a:cubicBezTo>
                  <a:cubicBezTo>
                    <a:pt x="7932" y="11144"/>
                    <a:pt x="8147" y="11098"/>
                    <a:pt x="8391" y="11098"/>
                  </a:cubicBezTo>
                  <a:cubicBezTo>
                    <a:pt x="8780" y="11098"/>
                    <a:pt x="9104" y="11204"/>
                    <a:pt x="9364" y="11415"/>
                  </a:cubicBezTo>
                  <a:cubicBezTo>
                    <a:pt x="9623" y="11627"/>
                    <a:pt x="9752" y="11943"/>
                    <a:pt x="9752" y="12366"/>
                  </a:cubicBezTo>
                  <a:cubicBezTo>
                    <a:pt x="9752" y="12574"/>
                    <a:pt x="9713" y="12759"/>
                    <a:pt x="9634" y="12922"/>
                  </a:cubicBezTo>
                  <a:cubicBezTo>
                    <a:pt x="9554" y="13086"/>
                    <a:pt x="9448" y="13221"/>
                    <a:pt x="9315" y="13329"/>
                  </a:cubicBezTo>
                  <a:cubicBezTo>
                    <a:pt x="9182" y="13436"/>
                    <a:pt x="9027" y="13517"/>
                    <a:pt x="8851" y="13574"/>
                  </a:cubicBezTo>
                  <a:cubicBezTo>
                    <a:pt x="8674" y="13629"/>
                    <a:pt x="8488" y="13657"/>
                    <a:pt x="8294" y="13657"/>
                  </a:cubicBezTo>
                  <a:lnTo>
                    <a:pt x="7992" y="13657"/>
                  </a:lnTo>
                  <a:cubicBezTo>
                    <a:pt x="7963" y="13657"/>
                    <a:pt x="7930" y="13653"/>
                    <a:pt x="7895" y="13645"/>
                  </a:cubicBezTo>
                  <a:lnTo>
                    <a:pt x="7895" y="14447"/>
                  </a:lnTo>
                  <a:cubicBezTo>
                    <a:pt x="8067" y="14424"/>
                    <a:pt x="8251" y="14413"/>
                    <a:pt x="8445" y="14413"/>
                  </a:cubicBezTo>
                  <a:cubicBezTo>
                    <a:pt x="8676" y="14413"/>
                    <a:pt x="8890" y="14444"/>
                    <a:pt x="9088" y="14507"/>
                  </a:cubicBezTo>
                  <a:cubicBezTo>
                    <a:pt x="9286" y="14571"/>
                    <a:pt x="9457" y="14667"/>
                    <a:pt x="9601" y="14797"/>
                  </a:cubicBezTo>
                  <a:cubicBezTo>
                    <a:pt x="9745" y="14927"/>
                    <a:pt x="9860" y="15086"/>
                    <a:pt x="9947" y="15275"/>
                  </a:cubicBezTo>
                  <a:cubicBezTo>
                    <a:pt x="10033" y="15464"/>
                    <a:pt x="10076" y="15682"/>
                    <a:pt x="10076" y="15926"/>
                  </a:cubicBezTo>
                  <a:cubicBezTo>
                    <a:pt x="10076" y="16163"/>
                    <a:pt x="10031" y="16377"/>
                    <a:pt x="9941" y="16565"/>
                  </a:cubicBezTo>
                  <a:cubicBezTo>
                    <a:pt x="9851" y="16754"/>
                    <a:pt x="9731" y="16914"/>
                    <a:pt x="9579" y="17044"/>
                  </a:cubicBezTo>
                  <a:moveTo>
                    <a:pt x="14257" y="18151"/>
                  </a:moveTo>
                  <a:lnTo>
                    <a:pt x="15175" y="18151"/>
                  </a:lnTo>
                  <a:lnTo>
                    <a:pt x="15175" y="10264"/>
                  </a:lnTo>
                  <a:lnTo>
                    <a:pt x="14473" y="10264"/>
                  </a:lnTo>
                  <a:cubicBezTo>
                    <a:pt x="14422" y="10561"/>
                    <a:pt x="14329" y="10805"/>
                    <a:pt x="14192" y="10998"/>
                  </a:cubicBezTo>
                  <a:cubicBezTo>
                    <a:pt x="14055" y="11191"/>
                    <a:pt x="13888" y="11343"/>
                    <a:pt x="13690" y="11454"/>
                  </a:cubicBezTo>
                  <a:cubicBezTo>
                    <a:pt x="13492" y="11565"/>
                    <a:pt x="13271" y="11641"/>
                    <a:pt x="13026" y="11682"/>
                  </a:cubicBezTo>
                  <a:cubicBezTo>
                    <a:pt x="12781" y="11723"/>
                    <a:pt x="12529" y="11743"/>
                    <a:pt x="12270" y="11743"/>
                  </a:cubicBezTo>
                  <a:lnTo>
                    <a:pt x="12270" y="12499"/>
                  </a:lnTo>
                  <a:lnTo>
                    <a:pt x="14257" y="12499"/>
                  </a:lnTo>
                  <a:cubicBezTo>
                    <a:pt x="14257" y="12499"/>
                    <a:pt x="14257" y="18151"/>
                    <a:pt x="14257" y="18151"/>
                  </a:cubicBezTo>
                  <a:close/>
                  <a:moveTo>
                    <a:pt x="20618" y="6873"/>
                  </a:moveTo>
                  <a:lnTo>
                    <a:pt x="982" y="6873"/>
                  </a:lnTo>
                  <a:lnTo>
                    <a:pt x="982" y="3928"/>
                  </a:lnTo>
                  <a:cubicBezTo>
                    <a:pt x="982" y="3385"/>
                    <a:pt x="1421" y="2945"/>
                    <a:pt x="1964" y="2945"/>
                  </a:cubicBezTo>
                  <a:lnTo>
                    <a:pt x="3927" y="2945"/>
                  </a:lnTo>
                  <a:lnTo>
                    <a:pt x="3927" y="4418"/>
                  </a:lnTo>
                  <a:cubicBezTo>
                    <a:pt x="3927" y="4690"/>
                    <a:pt x="4147" y="4909"/>
                    <a:pt x="4418" y="4909"/>
                  </a:cubicBezTo>
                  <a:cubicBezTo>
                    <a:pt x="4690" y="4909"/>
                    <a:pt x="4909" y="4690"/>
                    <a:pt x="4909" y="4418"/>
                  </a:cubicBezTo>
                  <a:lnTo>
                    <a:pt x="4909" y="2945"/>
                  </a:lnTo>
                  <a:lnTo>
                    <a:pt x="16691" y="2945"/>
                  </a:lnTo>
                  <a:lnTo>
                    <a:pt x="16691" y="4418"/>
                  </a:lnTo>
                  <a:cubicBezTo>
                    <a:pt x="16691" y="4690"/>
                    <a:pt x="16910" y="4909"/>
                    <a:pt x="17182" y="4909"/>
                  </a:cubicBezTo>
                  <a:cubicBezTo>
                    <a:pt x="17453" y="4909"/>
                    <a:pt x="17673" y="4690"/>
                    <a:pt x="17673" y="4418"/>
                  </a:cubicBezTo>
                  <a:lnTo>
                    <a:pt x="17673" y="2945"/>
                  </a:lnTo>
                  <a:lnTo>
                    <a:pt x="19636" y="2945"/>
                  </a:lnTo>
                  <a:cubicBezTo>
                    <a:pt x="20179" y="2945"/>
                    <a:pt x="20618" y="3385"/>
                    <a:pt x="20618" y="3928"/>
                  </a:cubicBezTo>
                  <a:cubicBezTo>
                    <a:pt x="20618" y="3928"/>
                    <a:pt x="20618" y="6873"/>
                    <a:pt x="20618" y="6873"/>
                  </a:cubicBezTo>
                  <a:close/>
                  <a:moveTo>
                    <a:pt x="20618" y="19636"/>
                  </a:moveTo>
                  <a:cubicBezTo>
                    <a:pt x="20618" y="20179"/>
                    <a:pt x="20179" y="20618"/>
                    <a:pt x="19636" y="20618"/>
                  </a:cubicBezTo>
                  <a:lnTo>
                    <a:pt x="1964" y="20618"/>
                  </a:lnTo>
                  <a:cubicBezTo>
                    <a:pt x="1421" y="20618"/>
                    <a:pt x="982" y="20179"/>
                    <a:pt x="982" y="19636"/>
                  </a:cubicBezTo>
                  <a:lnTo>
                    <a:pt x="982" y="7855"/>
                  </a:lnTo>
                  <a:lnTo>
                    <a:pt x="20618" y="7855"/>
                  </a:lnTo>
                  <a:cubicBezTo>
                    <a:pt x="20618" y="7855"/>
                    <a:pt x="20618" y="19636"/>
                    <a:pt x="20618" y="19636"/>
                  </a:cubicBezTo>
                  <a:close/>
                  <a:moveTo>
                    <a:pt x="19636" y="1964"/>
                  </a:moveTo>
                  <a:lnTo>
                    <a:pt x="17673" y="1964"/>
                  </a:lnTo>
                  <a:lnTo>
                    <a:pt x="17673" y="491"/>
                  </a:lnTo>
                  <a:cubicBezTo>
                    <a:pt x="17673" y="220"/>
                    <a:pt x="17453" y="0"/>
                    <a:pt x="17182" y="0"/>
                  </a:cubicBezTo>
                  <a:cubicBezTo>
                    <a:pt x="16910" y="0"/>
                    <a:pt x="16691" y="220"/>
                    <a:pt x="16691" y="491"/>
                  </a:cubicBezTo>
                  <a:lnTo>
                    <a:pt x="16691" y="1964"/>
                  </a:lnTo>
                  <a:lnTo>
                    <a:pt x="4909" y="1964"/>
                  </a:lnTo>
                  <a:lnTo>
                    <a:pt x="4909" y="491"/>
                  </a:lnTo>
                  <a:cubicBezTo>
                    <a:pt x="4909" y="220"/>
                    <a:pt x="4690" y="0"/>
                    <a:pt x="4418" y="0"/>
                  </a:cubicBezTo>
                  <a:cubicBezTo>
                    <a:pt x="4147" y="0"/>
                    <a:pt x="3927" y="220"/>
                    <a:pt x="3927" y="491"/>
                  </a:cubicBezTo>
                  <a:lnTo>
                    <a:pt x="3927" y="1964"/>
                  </a:lnTo>
                  <a:lnTo>
                    <a:pt x="1964" y="1964"/>
                  </a:lnTo>
                  <a:cubicBezTo>
                    <a:pt x="879" y="1964"/>
                    <a:pt x="0" y="2843"/>
                    <a:pt x="0" y="3928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3928"/>
                  </a:lnTo>
                  <a:cubicBezTo>
                    <a:pt x="21600" y="2843"/>
                    <a:pt x="20721" y="1964"/>
                    <a:pt x="19636" y="1964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6CA42702-92D3-C50B-8A63-E9F5155C169B}"/>
              </a:ext>
            </a:extLst>
          </p:cNvPr>
          <p:cNvGrpSpPr/>
          <p:nvPr/>
        </p:nvGrpSpPr>
        <p:grpSpPr>
          <a:xfrm>
            <a:off x="1486298" y="4327085"/>
            <a:ext cx="579713" cy="579713"/>
            <a:chOff x="727753" y="3533967"/>
            <a:chExt cx="1079501" cy="1079501"/>
          </a:xfrm>
          <a:effectLst/>
        </p:grpSpPr>
        <p:sp>
          <p:nvSpPr>
            <p:cNvPr id="21" name="Shape 697">
              <a:extLst>
                <a:ext uri="{FF2B5EF4-FFF2-40B4-BE49-F238E27FC236}">
                  <a16:creationId xmlns:a16="http://schemas.microsoft.com/office/drawing/2014/main" id="{79B5E415-0EAD-75B0-11B2-F40EFE5BCD68}"/>
                </a:ext>
              </a:extLst>
            </p:cNvPr>
            <p:cNvSpPr/>
            <p:nvPr/>
          </p:nvSpPr>
          <p:spPr>
            <a:xfrm>
              <a:off x="727753" y="3533967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A79CCB"/>
            </a:solidFill>
            <a:ln w="12700">
              <a:miter lim="400000"/>
            </a:ln>
            <a:effectLst/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22" name="Shape 2413">
              <a:extLst>
                <a:ext uri="{FF2B5EF4-FFF2-40B4-BE49-F238E27FC236}">
                  <a16:creationId xmlns:a16="http://schemas.microsoft.com/office/drawing/2014/main" id="{2C84CD42-2113-E3F5-6B76-2D740BCB2A49}"/>
                </a:ext>
              </a:extLst>
            </p:cNvPr>
            <p:cNvSpPr/>
            <p:nvPr/>
          </p:nvSpPr>
          <p:spPr>
            <a:xfrm>
              <a:off x="1094161" y="3904326"/>
              <a:ext cx="346684" cy="338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19" extrusionOk="0">
                  <a:moveTo>
                    <a:pt x="7530" y="4197"/>
                  </a:moveTo>
                  <a:lnTo>
                    <a:pt x="6680" y="3701"/>
                  </a:lnTo>
                  <a:lnTo>
                    <a:pt x="6189" y="4560"/>
                  </a:lnTo>
                  <a:lnTo>
                    <a:pt x="7040" y="5056"/>
                  </a:lnTo>
                  <a:cubicBezTo>
                    <a:pt x="7040" y="5056"/>
                    <a:pt x="7530" y="4197"/>
                    <a:pt x="7530" y="4197"/>
                  </a:cubicBezTo>
                  <a:close/>
                  <a:moveTo>
                    <a:pt x="8512" y="2479"/>
                  </a:moveTo>
                  <a:lnTo>
                    <a:pt x="7662" y="1984"/>
                  </a:lnTo>
                  <a:lnTo>
                    <a:pt x="7171" y="2843"/>
                  </a:lnTo>
                  <a:lnTo>
                    <a:pt x="8021" y="3339"/>
                  </a:lnTo>
                  <a:cubicBezTo>
                    <a:pt x="8021" y="3339"/>
                    <a:pt x="8512" y="2479"/>
                    <a:pt x="8512" y="2479"/>
                  </a:cubicBezTo>
                  <a:close/>
                  <a:moveTo>
                    <a:pt x="20618" y="8428"/>
                  </a:moveTo>
                  <a:lnTo>
                    <a:pt x="982" y="8428"/>
                  </a:lnTo>
                  <a:lnTo>
                    <a:pt x="982" y="6445"/>
                  </a:lnTo>
                  <a:lnTo>
                    <a:pt x="20618" y="6445"/>
                  </a:lnTo>
                  <a:cubicBezTo>
                    <a:pt x="20618" y="6445"/>
                    <a:pt x="20618" y="8428"/>
                    <a:pt x="20618" y="8428"/>
                  </a:cubicBezTo>
                  <a:close/>
                  <a:moveTo>
                    <a:pt x="18655" y="20327"/>
                  </a:moveTo>
                  <a:lnTo>
                    <a:pt x="2945" y="20327"/>
                  </a:lnTo>
                  <a:lnTo>
                    <a:pt x="2945" y="9420"/>
                  </a:lnTo>
                  <a:lnTo>
                    <a:pt x="18655" y="9420"/>
                  </a:lnTo>
                  <a:cubicBezTo>
                    <a:pt x="18655" y="9420"/>
                    <a:pt x="18655" y="20327"/>
                    <a:pt x="18655" y="20327"/>
                  </a:cubicBezTo>
                  <a:close/>
                  <a:moveTo>
                    <a:pt x="6811" y="1488"/>
                  </a:moveTo>
                  <a:cubicBezTo>
                    <a:pt x="7083" y="1014"/>
                    <a:pt x="7683" y="851"/>
                    <a:pt x="8153" y="1125"/>
                  </a:cubicBezTo>
                  <a:lnTo>
                    <a:pt x="9854" y="2117"/>
                  </a:lnTo>
                  <a:lnTo>
                    <a:pt x="7946" y="5454"/>
                  </a:lnTo>
                  <a:lnTo>
                    <a:pt x="5759" y="5454"/>
                  </a:lnTo>
                  <a:lnTo>
                    <a:pt x="5698" y="5419"/>
                  </a:lnTo>
                  <a:lnTo>
                    <a:pt x="5678" y="5454"/>
                  </a:lnTo>
                  <a:lnTo>
                    <a:pt x="4545" y="5454"/>
                  </a:lnTo>
                  <a:cubicBezTo>
                    <a:pt x="4545" y="5454"/>
                    <a:pt x="6811" y="1488"/>
                    <a:pt x="6811" y="1488"/>
                  </a:cubicBezTo>
                  <a:close/>
                  <a:moveTo>
                    <a:pt x="15577" y="5454"/>
                  </a:moveTo>
                  <a:lnTo>
                    <a:pt x="9079" y="5454"/>
                  </a:lnTo>
                  <a:lnTo>
                    <a:pt x="10704" y="2612"/>
                  </a:lnTo>
                  <a:cubicBezTo>
                    <a:pt x="10704" y="2612"/>
                    <a:pt x="15577" y="5454"/>
                    <a:pt x="15577" y="5454"/>
                  </a:cubicBezTo>
                  <a:close/>
                  <a:moveTo>
                    <a:pt x="15930" y="2759"/>
                  </a:moveTo>
                  <a:cubicBezTo>
                    <a:pt x="16454" y="2617"/>
                    <a:pt x="16991" y="2931"/>
                    <a:pt x="17132" y="3460"/>
                  </a:cubicBezTo>
                  <a:lnTo>
                    <a:pt x="17661" y="5454"/>
                  </a:lnTo>
                  <a:lnTo>
                    <a:pt x="17540" y="5454"/>
                  </a:lnTo>
                  <a:lnTo>
                    <a:pt x="16279" y="4718"/>
                  </a:lnTo>
                  <a:lnTo>
                    <a:pt x="16438" y="4674"/>
                  </a:lnTo>
                  <a:lnTo>
                    <a:pt x="16184" y="3716"/>
                  </a:lnTo>
                  <a:lnTo>
                    <a:pt x="15236" y="3973"/>
                  </a:lnTo>
                  <a:lnTo>
                    <a:pt x="15279" y="4135"/>
                  </a:lnTo>
                  <a:lnTo>
                    <a:pt x="14076" y="3434"/>
                  </a:lnTo>
                  <a:lnTo>
                    <a:pt x="14033" y="3272"/>
                  </a:lnTo>
                  <a:cubicBezTo>
                    <a:pt x="14033" y="3272"/>
                    <a:pt x="15930" y="2759"/>
                    <a:pt x="15930" y="2759"/>
                  </a:cubicBezTo>
                  <a:close/>
                  <a:moveTo>
                    <a:pt x="20618" y="5454"/>
                  </a:moveTo>
                  <a:lnTo>
                    <a:pt x="18678" y="5454"/>
                  </a:lnTo>
                  <a:lnTo>
                    <a:pt x="18081" y="3203"/>
                  </a:lnTo>
                  <a:cubicBezTo>
                    <a:pt x="17800" y="2145"/>
                    <a:pt x="16724" y="1518"/>
                    <a:pt x="15676" y="1801"/>
                  </a:cubicBezTo>
                  <a:lnTo>
                    <a:pt x="12671" y="2615"/>
                  </a:lnTo>
                  <a:lnTo>
                    <a:pt x="8644" y="266"/>
                  </a:lnTo>
                  <a:cubicBezTo>
                    <a:pt x="7704" y="-281"/>
                    <a:pt x="6504" y="44"/>
                    <a:pt x="5961" y="992"/>
                  </a:cubicBezTo>
                  <a:lnTo>
                    <a:pt x="3410" y="5454"/>
                  </a:lnTo>
                  <a:lnTo>
                    <a:pt x="982" y="5454"/>
                  </a:lnTo>
                  <a:cubicBezTo>
                    <a:pt x="440" y="5454"/>
                    <a:pt x="0" y="5898"/>
                    <a:pt x="0" y="6445"/>
                  </a:cubicBezTo>
                  <a:lnTo>
                    <a:pt x="0" y="8428"/>
                  </a:lnTo>
                  <a:cubicBezTo>
                    <a:pt x="0" y="8977"/>
                    <a:pt x="440" y="9420"/>
                    <a:pt x="982" y="9420"/>
                  </a:cubicBezTo>
                  <a:lnTo>
                    <a:pt x="1964" y="9420"/>
                  </a:lnTo>
                  <a:lnTo>
                    <a:pt x="1964" y="20327"/>
                  </a:lnTo>
                  <a:cubicBezTo>
                    <a:pt x="1964" y="20875"/>
                    <a:pt x="2403" y="21319"/>
                    <a:pt x="2945" y="21319"/>
                  </a:cubicBezTo>
                  <a:lnTo>
                    <a:pt x="18655" y="21319"/>
                  </a:lnTo>
                  <a:cubicBezTo>
                    <a:pt x="19197" y="21319"/>
                    <a:pt x="19636" y="20875"/>
                    <a:pt x="19636" y="20327"/>
                  </a:cubicBezTo>
                  <a:lnTo>
                    <a:pt x="19636" y="9420"/>
                  </a:lnTo>
                  <a:lnTo>
                    <a:pt x="20618" y="9420"/>
                  </a:lnTo>
                  <a:cubicBezTo>
                    <a:pt x="21160" y="9420"/>
                    <a:pt x="21600" y="8977"/>
                    <a:pt x="21600" y="8428"/>
                  </a:cubicBezTo>
                  <a:lnTo>
                    <a:pt x="21600" y="6445"/>
                  </a:lnTo>
                  <a:cubicBezTo>
                    <a:pt x="21600" y="5898"/>
                    <a:pt x="21160" y="5454"/>
                    <a:pt x="20618" y="5454"/>
                  </a:cubicBezTo>
                  <a:moveTo>
                    <a:pt x="7855" y="12395"/>
                  </a:moveTo>
                  <a:lnTo>
                    <a:pt x="13745" y="12395"/>
                  </a:lnTo>
                  <a:lnTo>
                    <a:pt x="13745" y="13386"/>
                  </a:lnTo>
                  <a:lnTo>
                    <a:pt x="7855" y="13386"/>
                  </a:lnTo>
                  <a:cubicBezTo>
                    <a:pt x="7855" y="13386"/>
                    <a:pt x="7855" y="12395"/>
                    <a:pt x="7855" y="12395"/>
                  </a:cubicBezTo>
                  <a:close/>
                  <a:moveTo>
                    <a:pt x="7855" y="14378"/>
                  </a:moveTo>
                  <a:lnTo>
                    <a:pt x="13745" y="14378"/>
                  </a:lnTo>
                  <a:cubicBezTo>
                    <a:pt x="14288" y="14378"/>
                    <a:pt x="14727" y="13934"/>
                    <a:pt x="14727" y="13386"/>
                  </a:cubicBezTo>
                  <a:lnTo>
                    <a:pt x="14727" y="12395"/>
                  </a:lnTo>
                  <a:cubicBezTo>
                    <a:pt x="14727" y="11847"/>
                    <a:pt x="14288" y="11403"/>
                    <a:pt x="13745" y="11403"/>
                  </a:cubicBezTo>
                  <a:lnTo>
                    <a:pt x="7855" y="11403"/>
                  </a:lnTo>
                  <a:cubicBezTo>
                    <a:pt x="7312" y="11403"/>
                    <a:pt x="6873" y="11847"/>
                    <a:pt x="6873" y="12395"/>
                  </a:cubicBezTo>
                  <a:lnTo>
                    <a:pt x="6873" y="13386"/>
                  </a:lnTo>
                  <a:cubicBezTo>
                    <a:pt x="6873" y="13934"/>
                    <a:pt x="7312" y="14378"/>
                    <a:pt x="7855" y="14378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8D91305-F62E-BF9F-DC90-B88856611772}"/>
              </a:ext>
            </a:extLst>
          </p:cNvPr>
          <p:cNvGrpSpPr/>
          <p:nvPr/>
        </p:nvGrpSpPr>
        <p:grpSpPr>
          <a:xfrm>
            <a:off x="1486298" y="5229675"/>
            <a:ext cx="579713" cy="579713"/>
            <a:chOff x="5822501" y="1779808"/>
            <a:chExt cx="1079501" cy="1079501"/>
          </a:xfrm>
          <a:effectLst/>
        </p:grpSpPr>
        <p:sp>
          <p:nvSpPr>
            <p:cNvPr id="24" name="Shape 693">
              <a:extLst>
                <a:ext uri="{FF2B5EF4-FFF2-40B4-BE49-F238E27FC236}">
                  <a16:creationId xmlns:a16="http://schemas.microsoft.com/office/drawing/2014/main" id="{33EFC85F-046E-9A7F-A8C0-101D7FEC956E}"/>
                </a:ext>
              </a:extLst>
            </p:cNvPr>
            <p:cNvSpPr/>
            <p:nvPr/>
          </p:nvSpPr>
          <p:spPr>
            <a:xfrm>
              <a:off x="5822501" y="1779808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97D7E3"/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25" name="Shape 2465">
              <a:extLst>
                <a:ext uri="{FF2B5EF4-FFF2-40B4-BE49-F238E27FC236}">
                  <a16:creationId xmlns:a16="http://schemas.microsoft.com/office/drawing/2014/main" id="{2F5A7264-8E66-B7A6-5BCB-3B221E7F2E16}"/>
                </a:ext>
              </a:extLst>
            </p:cNvPr>
            <p:cNvSpPr/>
            <p:nvPr/>
          </p:nvSpPr>
          <p:spPr>
            <a:xfrm>
              <a:off x="6188908" y="2146229"/>
              <a:ext cx="346685" cy="346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79" y="17044"/>
                  </a:moveTo>
                  <a:cubicBezTo>
                    <a:pt x="9428" y="17174"/>
                    <a:pt x="9252" y="17274"/>
                    <a:pt x="9050" y="17344"/>
                  </a:cubicBezTo>
                  <a:cubicBezTo>
                    <a:pt x="8849" y="17415"/>
                    <a:pt x="8636" y="17450"/>
                    <a:pt x="8413" y="17450"/>
                  </a:cubicBezTo>
                  <a:cubicBezTo>
                    <a:pt x="7887" y="17450"/>
                    <a:pt x="7488" y="17288"/>
                    <a:pt x="7214" y="16966"/>
                  </a:cubicBezTo>
                  <a:cubicBezTo>
                    <a:pt x="6941" y="16644"/>
                    <a:pt x="6797" y="16226"/>
                    <a:pt x="6782" y="15715"/>
                  </a:cubicBezTo>
                  <a:lnTo>
                    <a:pt x="5864" y="15715"/>
                  </a:lnTo>
                  <a:cubicBezTo>
                    <a:pt x="5857" y="16122"/>
                    <a:pt x="5913" y="16486"/>
                    <a:pt x="6032" y="16805"/>
                  </a:cubicBezTo>
                  <a:cubicBezTo>
                    <a:pt x="6151" y="17123"/>
                    <a:pt x="6321" y="17393"/>
                    <a:pt x="6545" y="17611"/>
                  </a:cubicBezTo>
                  <a:cubicBezTo>
                    <a:pt x="6767" y="17830"/>
                    <a:pt x="7038" y="17995"/>
                    <a:pt x="7355" y="18106"/>
                  </a:cubicBezTo>
                  <a:cubicBezTo>
                    <a:pt x="7671" y="18218"/>
                    <a:pt x="8024" y="18273"/>
                    <a:pt x="8413" y="18273"/>
                  </a:cubicBezTo>
                  <a:cubicBezTo>
                    <a:pt x="8773" y="18273"/>
                    <a:pt x="9113" y="18223"/>
                    <a:pt x="9434" y="18123"/>
                  </a:cubicBezTo>
                  <a:cubicBezTo>
                    <a:pt x="9754" y="18023"/>
                    <a:pt x="10033" y="17873"/>
                    <a:pt x="10271" y="17672"/>
                  </a:cubicBezTo>
                  <a:cubicBezTo>
                    <a:pt x="10509" y="17472"/>
                    <a:pt x="10697" y="17222"/>
                    <a:pt x="10837" y="16922"/>
                  </a:cubicBezTo>
                  <a:cubicBezTo>
                    <a:pt x="10978" y="16621"/>
                    <a:pt x="11048" y="16275"/>
                    <a:pt x="11048" y="15881"/>
                  </a:cubicBezTo>
                  <a:cubicBezTo>
                    <a:pt x="11048" y="15407"/>
                    <a:pt x="10935" y="14995"/>
                    <a:pt x="10708" y="14646"/>
                  </a:cubicBezTo>
                  <a:cubicBezTo>
                    <a:pt x="10481" y="14298"/>
                    <a:pt x="10134" y="14072"/>
                    <a:pt x="9666" y="13968"/>
                  </a:cubicBezTo>
                  <a:lnTo>
                    <a:pt x="9666" y="13946"/>
                  </a:lnTo>
                  <a:cubicBezTo>
                    <a:pt x="9968" y="13805"/>
                    <a:pt x="10220" y="13597"/>
                    <a:pt x="10422" y="13323"/>
                  </a:cubicBezTo>
                  <a:cubicBezTo>
                    <a:pt x="10624" y="13048"/>
                    <a:pt x="10724" y="12734"/>
                    <a:pt x="10724" y="12377"/>
                  </a:cubicBezTo>
                  <a:cubicBezTo>
                    <a:pt x="10724" y="12014"/>
                    <a:pt x="10665" y="11698"/>
                    <a:pt x="10546" y="11432"/>
                  </a:cubicBezTo>
                  <a:cubicBezTo>
                    <a:pt x="10427" y="11165"/>
                    <a:pt x="10263" y="10946"/>
                    <a:pt x="10055" y="10776"/>
                  </a:cubicBezTo>
                  <a:cubicBezTo>
                    <a:pt x="9846" y="10605"/>
                    <a:pt x="9599" y="10477"/>
                    <a:pt x="9315" y="10392"/>
                  </a:cubicBezTo>
                  <a:cubicBezTo>
                    <a:pt x="9030" y="10306"/>
                    <a:pt x="8722" y="10264"/>
                    <a:pt x="8391" y="10264"/>
                  </a:cubicBezTo>
                  <a:cubicBezTo>
                    <a:pt x="8010" y="10264"/>
                    <a:pt x="7673" y="10326"/>
                    <a:pt x="7382" y="10453"/>
                  </a:cubicBezTo>
                  <a:cubicBezTo>
                    <a:pt x="7090" y="10579"/>
                    <a:pt x="6847" y="10753"/>
                    <a:pt x="6653" y="10976"/>
                  </a:cubicBezTo>
                  <a:cubicBezTo>
                    <a:pt x="6459" y="11198"/>
                    <a:pt x="6309" y="11466"/>
                    <a:pt x="6204" y="11777"/>
                  </a:cubicBezTo>
                  <a:cubicBezTo>
                    <a:pt x="6100" y="12088"/>
                    <a:pt x="6040" y="12433"/>
                    <a:pt x="6026" y="12811"/>
                  </a:cubicBezTo>
                  <a:lnTo>
                    <a:pt x="6944" y="12811"/>
                  </a:lnTo>
                  <a:cubicBezTo>
                    <a:pt x="6944" y="12581"/>
                    <a:pt x="6972" y="12363"/>
                    <a:pt x="7031" y="12155"/>
                  </a:cubicBezTo>
                  <a:cubicBezTo>
                    <a:pt x="7088" y="11947"/>
                    <a:pt x="7177" y="11766"/>
                    <a:pt x="7296" y="11610"/>
                  </a:cubicBezTo>
                  <a:cubicBezTo>
                    <a:pt x="7414" y="11454"/>
                    <a:pt x="7565" y="11330"/>
                    <a:pt x="7749" y="11237"/>
                  </a:cubicBezTo>
                  <a:cubicBezTo>
                    <a:pt x="7932" y="11144"/>
                    <a:pt x="8147" y="11098"/>
                    <a:pt x="8391" y="11098"/>
                  </a:cubicBezTo>
                  <a:cubicBezTo>
                    <a:pt x="8780" y="11098"/>
                    <a:pt x="9104" y="11204"/>
                    <a:pt x="9364" y="11415"/>
                  </a:cubicBezTo>
                  <a:cubicBezTo>
                    <a:pt x="9623" y="11627"/>
                    <a:pt x="9752" y="11943"/>
                    <a:pt x="9752" y="12366"/>
                  </a:cubicBezTo>
                  <a:cubicBezTo>
                    <a:pt x="9752" y="12574"/>
                    <a:pt x="9713" y="12759"/>
                    <a:pt x="9634" y="12922"/>
                  </a:cubicBezTo>
                  <a:cubicBezTo>
                    <a:pt x="9554" y="13086"/>
                    <a:pt x="9448" y="13221"/>
                    <a:pt x="9315" y="13329"/>
                  </a:cubicBezTo>
                  <a:cubicBezTo>
                    <a:pt x="9182" y="13436"/>
                    <a:pt x="9027" y="13517"/>
                    <a:pt x="8851" y="13574"/>
                  </a:cubicBezTo>
                  <a:cubicBezTo>
                    <a:pt x="8674" y="13629"/>
                    <a:pt x="8488" y="13657"/>
                    <a:pt x="8294" y="13657"/>
                  </a:cubicBezTo>
                  <a:lnTo>
                    <a:pt x="7992" y="13657"/>
                  </a:lnTo>
                  <a:cubicBezTo>
                    <a:pt x="7963" y="13657"/>
                    <a:pt x="7930" y="13653"/>
                    <a:pt x="7895" y="13645"/>
                  </a:cubicBezTo>
                  <a:lnTo>
                    <a:pt x="7895" y="14447"/>
                  </a:lnTo>
                  <a:cubicBezTo>
                    <a:pt x="8067" y="14424"/>
                    <a:pt x="8251" y="14413"/>
                    <a:pt x="8445" y="14413"/>
                  </a:cubicBezTo>
                  <a:cubicBezTo>
                    <a:pt x="8676" y="14413"/>
                    <a:pt x="8890" y="14444"/>
                    <a:pt x="9088" y="14507"/>
                  </a:cubicBezTo>
                  <a:cubicBezTo>
                    <a:pt x="9286" y="14571"/>
                    <a:pt x="9457" y="14667"/>
                    <a:pt x="9601" y="14797"/>
                  </a:cubicBezTo>
                  <a:cubicBezTo>
                    <a:pt x="9745" y="14927"/>
                    <a:pt x="9860" y="15086"/>
                    <a:pt x="9947" y="15275"/>
                  </a:cubicBezTo>
                  <a:cubicBezTo>
                    <a:pt x="10033" y="15464"/>
                    <a:pt x="10076" y="15682"/>
                    <a:pt x="10076" y="15926"/>
                  </a:cubicBezTo>
                  <a:cubicBezTo>
                    <a:pt x="10076" y="16163"/>
                    <a:pt x="10031" y="16377"/>
                    <a:pt x="9941" y="16565"/>
                  </a:cubicBezTo>
                  <a:cubicBezTo>
                    <a:pt x="9851" y="16754"/>
                    <a:pt x="9731" y="16914"/>
                    <a:pt x="9579" y="17044"/>
                  </a:cubicBezTo>
                  <a:moveTo>
                    <a:pt x="14257" y="18151"/>
                  </a:moveTo>
                  <a:lnTo>
                    <a:pt x="15175" y="18151"/>
                  </a:lnTo>
                  <a:lnTo>
                    <a:pt x="15175" y="10264"/>
                  </a:lnTo>
                  <a:lnTo>
                    <a:pt x="14473" y="10264"/>
                  </a:lnTo>
                  <a:cubicBezTo>
                    <a:pt x="14422" y="10561"/>
                    <a:pt x="14329" y="10805"/>
                    <a:pt x="14192" y="10998"/>
                  </a:cubicBezTo>
                  <a:cubicBezTo>
                    <a:pt x="14055" y="11191"/>
                    <a:pt x="13888" y="11343"/>
                    <a:pt x="13690" y="11454"/>
                  </a:cubicBezTo>
                  <a:cubicBezTo>
                    <a:pt x="13492" y="11565"/>
                    <a:pt x="13271" y="11641"/>
                    <a:pt x="13026" y="11682"/>
                  </a:cubicBezTo>
                  <a:cubicBezTo>
                    <a:pt x="12781" y="11723"/>
                    <a:pt x="12529" y="11743"/>
                    <a:pt x="12270" y="11743"/>
                  </a:cubicBezTo>
                  <a:lnTo>
                    <a:pt x="12270" y="12499"/>
                  </a:lnTo>
                  <a:lnTo>
                    <a:pt x="14257" y="12499"/>
                  </a:lnTo>
                  <a:cubicBezTo>
                    <a:pt x="14257" y="12499"/>
                    <a:pt x="14257" y="18151"/>
                    <a:pt x="14257" y="18151"/>
                  </a:cubicBezTo>
                  <a:close/>
                  <a:moveTo>
                    <a:pt x="20618" y="6873"/>
                  </a:moveTo>
                  <a:lnTo>
                    <a:pt x="982" y="6873"/>
                  </a:lnTo>
                  <a:lnTo>
                    <a:pt x="982" y="3928"/>
                  </a:lnTo>
                  <a:cubicBezTo>
                    <a:pt x="982" y="3385"/>
                    <a:pt x="1421" y="2945"/>
                    <a:pt x="1964" y="2945"/>
                  </a:cubicBezTo>
                  <a:lnTo>
                    <a:pt x="3927" y="2945"/>
                  </a:lnTo>
                  <a:lnTo>
                    <a:pt x="3927" y="4418"/>
                  </a:lnTo>
                  <a:cubicBezTo>
                    <a:pt x="3927" y="4690"/>
                    <a:pt x="4147" y="4909"/>
                    <a:pt x="4418" y="4909"/>
                  </a:cubicBezTo>
                  <a:cubicBezTo>
                    <a:pt x="4690" y="4909"/>
                    <a:pt x="4909" y="4690"/>
                    <a:pt x="4909" y="4418"/>
                  </a:cubicBezTo>
                  <a:lnTo>
                    <a:pt x="4909" y="2945"/>
                  </a:lnTo>
                  <a:lnTo>
                    <a:pt x="16691" y="2945"/>
                  </a:lnTo>
                  <a:lnTo>
                    <a:pt x="16691" y="4418"/>
                  </a:lnTo>
                  <a:cubicBezTo>
                    <a:pt x="16691" y="4690"/>
                    <a:pt x="16910" y="4909"/>
                    <a:pt x="17182" y="4909"/>
                  </a:cubicBezTo>
                  <a:cubicBezTo>
                    <a:pt x="17453" y="4909"/>
                    <a:pt x="17673" y="4690"/>
                    <a:pt x="17673" y="4418"/>
                  </a:cubicBezTo>
                  <a:lnTo>
                    <a:pt x="17673" y="2945"/>
                  </a:lnTo>
                  <a:lnTo>
                    <a:pt x="19636" y="2945"/>
                  </a:lnTo>
                  <a:cubicBezTo>
                    <a:pt x="20179" y="2945"/>
                    <a:pt x="20618" y="3385"/>
                    <a:pt x="20618" y="3928"/>
                  </a:cubicBezTo>
                  <a:cubicBezTo>
                    <a:pt x="20618" y="3928"/>
                    <a:pt x="20618" y="6873"/>
                    <a:pt x="20618" y="6873"/>
                  </a:cubicBezTo>
                  <a:close/>
                  <a:moveTo>
                    <a:pt x="20618" y="19636"/>
                  </a:moveTo>
                  <a:cubicBezTo>
                    <a:pt x="20618" y="20179"/>
                    <a:pt x="20179" y="20618"/>
                    <a:pt x="19636" y="20618"/>
                  </a:cubicBezTo>
                  <a:lnTo>
                    <a:pt x="1964" y="20618"/>
                  </a:lnTo>
                  <a:cubicBezTo>
                    <a:pt x="1421" y="20618"/>
                    <a:pt x="982" y="20179"/>
                    <a:pt x="982" y="19636"/>
                  </a:cubicBezTo>
                  <a:lnTo>
                    <a:pt x="982" y="7855"/>
                  </a:lnTo>
                  <a:lnTo>
                    <a:pt x="20618" y="7855"/>
                  </a:lnTo>
                  <a:cubicBezTo>
                    <a:pt x="20618" y="7855"/>
                    <a:pt x="20618" y="19636"/>
                    <a:pt x="20618" y="19636"/>
                  </a:cubicBezTo>
                  <a:close/>
                  <a:moveTo>
                    <a:pt x="19636" y="1964"/>
                  </a:moveTo>
                  <a:lnTo>
                    <a:pt x="17673" y="1964"/>
                  </a:lnTo>
                  <a:lnTo>
                    <a:pt x="17673" y="491"/>
                  </a:lnTo>
                  <a:cubicBezTo>
                    <a:pt x="17673" y="220"/>
                    <a:pt x="17453" y="0"/>
                    <a:pt x="17182" y="0"/>
                  </a:cubicBezTo>
                  <a:cubicBezTo>
                    <a:pt x="16910" y="0"/>
                    <a:pt x="16691" y="220"/>
                    <a:pt x="16691" y="491"/>
                  </a:cubicBezTo>
                  <a:lnTo>
                    <a:pt x="16691" y="1964"/>
                  </a:lnTo>
                  <a:lnTo>
                    <a:pt x="4909" y="1964"/>
                  </a:lnTo>
                  <a:lnTo>
                    <a:pt x="4909" y="491"/>
                  </a:lnTo>
                  <a:cubicBezTo>
                    <a:pt x="4909" y="220"/>
                    <a:pt x="4690" y="0"/>
                    <a:pt x="4418" y="0"/>
                  </a:cubicBezTo>
                  <a:cubicBezTo>
                    <a:pt x="4147" y="0"/>
                    <a:pt x="3927" y="220"/>
                    <a:pt x="3927" y="491"/>
                  </a:cubicBezTo>
                  <a:lnTo>
                    <a:pt x="3927" y="1964"/>
                  </a:lnTo>
                  <a:lnTo>
                    <a:pt x="1964" y="1964"/>
                  </a:lnTo>
                  <a:cubicBezTo>
                    <a:pt x="879" y="1964"/>
                    <a:pt x="0" y="2843"/>
                    <a:pt x="0" y="3928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3928"/>
                  </a:lnTo>
                  <a:cubicBezTo>
                    <a:pt x="21600" y="2843"/>
                    <a:pt x="20721" y="1964"/>
                    <a:pt x="19636" y="1964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361DFDFF-1973-99FF-4DAD-0BF72AD4F8C9}"/>
              </a:ext>
            </a:extLst>
          </p:cNvPr>
          <p:cNvSpPr txBox="1"/>
          <p:nvPr/>
        </p:nvSpPr>
        <p:spPr>
          <a:xfrm>
            <a:off x="2244246" y="2580927"/>
            <a:ext cx="1761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854C89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部门职能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4372702-7F7C-FAC8-5128-691BC6AE7D60}"/>
              </a:ext>
            </a:extLst>
          </p:cNvPr>
          <p:cNvSpPr txBox="1"/>
          <p:nvPr/>
        </p:nvSpPr>
        <p:spPr>
          <a:xfrm>
            <a:off x="2244246" y="3483518"/>
            <a:ext cx="1761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854C89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品牌活动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4885DC4-6768-54DB-611A-CAA6594446F1}"/>
              </a:ext>
            </a:extLst>
          </p:cNvPr>
          <p:cNvSpPr txBox="1"/>
          <p:nvPr/>
        </p:nvSpPr>
        <p:spPr>
          <a:xfrm>
            <a:off x="2244246" y="4386109"/>
            <a:ext cx="1761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854C89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队伍建设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50BAC8E-07F5-2E5C-07AC-052B075053B4}"/>
              </a:ext>
            </a:extLst>
          </p:cNvPr>
          <p:cNvSpPr txBox="1"/>
          <p:nvPr/>
        </p:nvSpPr>
        <p:spPr>
          <a:xfrm>
            <a:off x="2244246" y="5288699"/>
            <a:ext cx="1761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854C89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+mn-ea"/>
                <a:sym typeface="+mn-lt"/>
              </a:rPr>
              <a:t>规划</a:t>
            </a:r>
          </a:p>
        </p:txBody>
      </p:sp>
    </p:spTree>
    <p:extLst>
      <p:ext uri="{BB962C8B-B14F-4D97-AF65-F5344CB8AC3E}">
        <p14:creationId xmlns:p14="http://schemas.microsoft.com/office/powerpoint/2010/main" val="19363265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6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100"/>
                            </p:stCondLst>
                            <p:childTnLst>
                              <p:par>
                                <p:cTn id="2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2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85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15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  <p:bldP spid="13" grpId="0"/>
      <p:bldP spid="26" grpId="0"/>
      <p:bldP spid="27" grpId="0"/>
      <p:bldP spid="28" grpId="0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97;p6">
            <a:extLst>
              <a:ext uri="{FF2B5EF4-FFF2-40B4-BE49-F238E27FC236}">
                <a16:creationId xmlns:a16="http://schemas.microsoft.com/office/drawing/2014/main" id="{62375F26-2833-DE19-7B87-0C30FC88CE14}"/>
              </a:ext>
            </a:extLst>
          </p:cNvPr>
          <p:cNvSpPr/>
          <p:nvPr/>
        </p:nvSpPr>
        <p:spPr>
          <a:xfrm>
            <a:off x="-1631419" y="6020456"/>
            <a:ext cx="9975316" cy="1860733"/>
          </a:xfrm>
          <a:custGeom>
            <a:avLst/>
            <a:gdLst/>
            <a:ahLst/>
            <a:cxnLst/>
            <a:rect l="l" t="t" r="r" b="b"/>
            <a:pathLst>
              <a:path w="318870" h="59480" extrusionOk="0">
                <a:moveTo>
                  <a:pt x="298801" y="11557"/>
                </a:moveTo>
                <a:cubicBezTo>
                  <a:pt x="285240" y="4215"/>
                  <a:pt x="236119" y="16856"/>
                  <a:pt x="211154" y="15339"/>
                </a:cubicBezTo>
                <a:cubicBezTo>
                  <a:pt x="186189" y="13822"/>
                  <a:pt x="165114" y="4928"/>
                  <a:pt x="149010" y="2455"/>
                </a:cubicBezTo>
                <a:cubicBezTo>
                  <a:pt x="132906" y="-18"/>
                  <a:pt x="125582" y="-528"/>
                  <a:pt x="114530" y="500"/>
                </a:cubicBezTo>
                <a:cubicBezTo>
                  <a:pt x="103478" y="1528"/>
                  <a:pt x="94232" y="6168"/>
                  <a:pt x="82697" y="8621"/>
                </a:cubicBezTo>
                <a:cubicBezTo>
                  <a:pt x="71162" y="11074"/>
                  <a:pt x="54630" y="13295"/>
                  <a:pt x="45321" y="15217"/>
                </a:cubicBezTo>
                <a:cubicBezTo>
                  <a:pt x="36013" y="17139"/>
                  <a:pt x="31298" y="18814"/>
                  <a:pt x="26846" y="20154"/>
                </a:cubicBezTo>
                <a:cubicBezTo>
                  <a:pt x="22394" y="21495"/>
                  <a:pt x="-25672" y="16720"/>
                  <a:pt x="18607" y="23260"/>
                </a:cubicBezTo>
                <a:cubicBezTo>
                  <a:pt x="62886" y="29800"/>
                  <a:pt x="245820" y="61344"/>
                  <a:pt x="292519" y="59393"/>
                </a:cubicBezTo>
                <a:cubicBezTo>
                  <a:pt x="339218" y="57443"/>
                  <a:pt x="312362" y="18899"/>
                  <a:pt x="298801" y="11557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</p:sp>
      <p:sp>
        <p:nvSpPr>
          <p:cNvPr id="9" name="Google Shape;698;p6">
            <a:extLst>
              <a:ext uri="{FF2B5EF4-FFF2-40B4-BE49-F238E27FC236}">
                <a16:creationId xmlns:a16="http://schemas.microsoft.com/office/drawing/2014/main" id="{356724AB-FA7B-80C7-0B52-E216EC24A1C9}"/>
              </a:ext>
            </a:extLst>
          </p:cNvPr>
          <p:cNvSpPr/>
          <p:nvPr/>
        </p:nvSpPr>
        <p:spPr>
          <a:xfrm>
            <a:off x="6449403" y="4614675"/>
            <a:ext cx="7902859" cy="3007455"/>
          </a:xfrm>
          <a:custGeom>
            <a:avLst/>
            <a:gdLst/>
            <a:ahLst/>
            <a:cxnLst/>
            <a:rect l="l" t="t" r="r" b="b"/>
            <a:pathLst>
              <a:path w="252622" h="96136" extrusionOk="0">
                <a:moveTo>
                  <a:pt x="226138" y="3170"/>
                </a:moveTo>
                <a:cubicBezTo>
                  <a:pt x="215922" y="-8306"/>
                  <a:pt x="192854" y="14675"/>
                  <a:pt x="179337" y="19877"/>
                </a:cubicBezTo>
                <a:cubicBezTo>
                  <a:pt x="165820" y="25080"/>
                  <a:pt x="153657" y="27926"/>
                  <a:pt x="145035" y="34385"/>
                </a:cubicBezTo>
                <a:cubicBezTo>
                  <a:pt x="136413" y="40845"/>
                  <a:pt x="141468" y="55348"/>
                  <a:pt x="127606" y="58634"/>
                </a:cubicBezTo>
                <a:cubicBezTo>
                  <a:pt x="113744" y="61920"/>
                  <a:pt x="78377" y="55426"/>
                  <a:pt x="61863" y="54102"/>
                </a:cubicBezTo>
                <a:cubicBezTo>
                  <a:pt x="45349" y="52778"/>
                  <a:pt x="38782" y="47348"/>
                  <a:pt x="28521" y="50692"/>
                </a:cubicBezTo>
                <a:cubicBezTo>
                  <a:pt x="18260" y="54037"/>
                  <a:pt x="-2746" y="67618"/>
                  <a:pt x="298" y="74169"/>
                </a:cubicBezTo>
                <a:cubicBezTo>
                  <a:pt x="3342" y="80720"/>
                  <a:pt x="6730" y="87570"/>
                  <a:pt x="46785" y="89997"/>
                </a:cubicBezTo>
                <a:cubicBezTo>
                  <a:pt x="86841" y="92424"/>
                  <a:pt x="210739" y="103203"/>
                  <a:pt x="240631" y="88732"/>
                </a:cubicBezTo>
                <a:cubicBezTo>
                  <a:pt x="270523" y="74261"/>
                  <a:pt x="236354" y="14646"/>
                  <a:pt x="226138" y="3170"/>
                </a:cubicBezTo>
                <a:close/>
              </a:path>
            </a:pathLst>
          </a:custGeom>
          <a:solidFill>
            <a:srgbClr val="F3D3E8"/>
          </a:solidFill>
          <a:ln>
            <a:noFill/>
          </a:ln>
        </p:spPr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8333CF2-21CB-57BE-95B0-8F29F2DCE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2834640"/>
            <a:ext cx="12192000" cy="4023360"/>
          </a:xfrm>
          <a:prstGeom prst="rect">
            <a:avLst/>
          </a:prstGeom>
        </p:spPr>
      </p:pic>
      <p:sp>
        <p:nvSpPr>
          <p:cNvPr id="14" name="Shape 697">
            <a:extLst>
              <a:ext uri="{FF2B5EF4-FFF2-40B4-BE49-F238E27FC236}">
                <a16:creationId xmlns:a16="http://schemas.microsoft.com/office/drawing/2014/main" id="{7AD74BD8-F903-6981-5FCC-37C2F2BD94C0}"/>
              </a:ext>
            </a:extLst>
          </p:cNvPr>
          <p:cNvSpPr/>
          <p:nvPr/>
        </p:nvSpPr>
        <p:spPr>
          <a:xfrm>
            <a:off x="5525460" y="445123"/>
            <a:ext cx="1141081" cy="1141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A79CCB"/>
          </a:solidFill>
          <a:ln w="12700">
            <a:miter lim="400000"/>
          </a:ln>
          <a:effectLst/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65D2EC-AC9E-348D-9D16-2DC8EACAD412}"/>
              </a:ext>
            </a:extLst>
          </p:cNvPr>
          <p:cNvSpPr txBox="1"/>
          <p:nvPr/>
        </p:nvSpPr>
        <p:spPr>
          <a:xfrm>
            <a:off x="5411583" y="630943"/>
            <a:ext cx="13688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01</a:t>
            </a:r>
            <a:endParaRPr lang="zh-CN" altLang="en-US" sz="4400" b="1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A547F9-29EE-75B5-4584-26FD8FD2A9A0}"/>
              </a:ext>
            </a:extLst>
          </p:cNvPr>
          <p:cNvSpPr txBox="1"/>
          <p:nvPr/>
        </p:nvSpPr>
        <p:spPr>
          <a:xfrm>
            <a:off x="3474098" y="1804644"/>
            <a:ext cx="5243804" cy="132343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rgbClr val="854C89"/>
                </a:solidFill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部门职能</a:t>
            </a:r>
          </a:p>
        </p:txBody>
      </p:sp>
    </p:spTree>
    <p:extLst>
      <p:ext uri="{BB962C8B-B14F-4D97-AF65-F5344CB8AC3E}">
        <p14:creationId xmlns:p14="http://schemas.microsoft.com/office/powerpoint/2010/main" val="38257945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5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70E8A227-B316-3B38-1C15-81992BFF24F3}"/>
              </a:ext>
            </a:extLst>
          </p:cNvPr>
          <p:cNvGrpSpPr/>
          <p:nvPr/>
        </p:nvGrpSpPr>
        <p:grpSpPr>
          <a:xfrm>
            <a:off x="374675" y="352444"/>
            <a:ext cx="801015" cy="801015"/>
            <a:chOff x="727753" y="3533967"/>
            <a:chExt cx="1079501" cy="1079501"/>
          </a:xfrm>
          <a:effectLst/>
        </p:grpSpPr>
        <p:sp>
          <p:nvSpPr>
            <p:cNvPr id="5" name="Shape 697">
              <a:extLst>
                <a:ext uri="{FF2B5EF4-FFF2-40B4-BE49-F238E27FC236}">
                  <a16:creationId xmlns:a16="http://schemas.microsoft.com/office/drawing/2014/main" id="{2307021A-B7BA-28D1-7EBE-35E91E23D8E8}"/>
                </a:ext>
              </a:extLst>
            </p:cNvPr>
            <p:cNvSpPr/>
            <p:nvPr/>
          </p:nvSpPr>
          <p:spPr>
            <a:xfrm>
              <a:off x="727753" y="3533967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A79CCB"/>
            </a:solidFill>
            <a:ln w="12700">
              <a:miter lim="400000"/>
            </a:ln>
            <a:effectLst/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6" name="Shape 2413">
              <a:extLst>
                <a:ext uri="{FF2B5EF4-FFF2-40B4-BE49-F238E27FC236}">
                  <a16:creationId xmlns:a16="http://schemas.microsoft.com/office/drawing/2014/main" id="{B5AB067A-BF63-D24A-868B-438F8AA6EA81}"/>
                </a:ext>
              </a:extLst>
            </p:cNvPr>
            <p:cNvSpPr/>
            <p:nvPr/>
          </p:nvSpPr>
          <p:spPr>
            <a:xfrm>
              <a:off x="1094161" y="3904326"/>
              <a:ext cx="346684" cy="338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19" extrusionOk="0">
                  <a:moveTo>
                    <a:pt x="7530" y="4197"/>
                  </a:moveTo>
                  <a:lnTo>
                    <a:pt x="6680" y="3701"/>
                  </a:lnTo>
                  <a:lnTo>
                    <a:pt x="6189" y="4560"/>
                  </a:lnTo>
                  <a:lnTo>
                    <a:pt x="7040" y="5056"/>
                  </a:lnTo>
                  <a:cubicBezTo>
                    <a:pt x="7040" y="5056"/>
                    <a:pt x="7530" y="4197"/>
                    <a:pt x="7530" y="4197"/>
                  </a:cubicBezTo>
                  <a:close/>
                  <a:moveTo>
                    <a:pt x="8512" y="2479"/>
                  </a:moveTo>
                  <a:lnTo>
                    <a:pt x="7662" y="1984"/>
                  </a:lnTo>
                  <a:lnTo>
                    <a:pt x="7171" y="2843"/>
                  </a:lnTo>
                  <a:lnTo>
                    <a:pt x="8021" y="3339"/>
                  </a:lnTo>
                  <a:cubicBezTo>
                    <a:pt x="8021" y="3339"/>
                    <a:pt x="8512" y="2479"/>
                    <a:pt x="8512" y="2479"/>
                  </a:cubicBezTo>
                  <a:close/>
                  <a:moveTo>
                    <a:pt x="20618" y="8428"/>
                  </a:moveTo>
                  <a:lnTo>
                    <a:pt x="982" y="8428"/>
                  </a:lnTo>
                  <a:lnTo>
                    <a:pt x="982" y="6445"/>
                  </a:lnTo>
                  <a:lnTo>
                    <a:pt x="20618" y="6445"/>
                  </a:lnTo>
                  <a:cubicBezTo>
                    <a:pt x="20618" y="6445"/>
                    <a:pt x="20618" y="8428"/>
                    <a:pt x="20618" y="8428"/>
                  </a:cubicBezTo>
                  <a:close/>
                  <a:moveTo>
                    <a:pt x="18655" y="20327"/>
                  </a:moveTo>
                  <a:lnTo>
                    <a:pt x="2945" y="20327"/>
                  </a:lnTo>
                  <a:lnTo>
                    <a:pt x="2945" y="9420"/>
                  </a:lnTo>
                  <a:lnTo>
                    <a:pt x="18655" y="9420"/>
                  </a:lnTo>
                  <a:cubicBezTo>
                    <a:pt x="18655" y="9420"/>
                    <a:pt x="18655" y="20327"/>
                    <a:pt x="18655" y="20327"/>
                  </a:cubicBezTo>
                  <a:close/>
                  <a:moveTo>
                    <a:pt x="6811" y="1488"/>
                  </a:moveTo>
                  <a:cubicBezTo>
                    <a:pt x="7083" y="1014"/>
                    <a:pt x="7683" y="851"/>
                    <a:pt x="8153" y="1125"/>
                  </a:cubicBezTo>
                  <a:lnTo>
                    <a:pt x="9854" y="2117"/>
                  </a:lnTo>
                  <a:lnTo>
                    <a:pt x="7946" y="5454"/>
                  </a:lnTo>
                  <a:lnTo>
                    <a:pt x="5759" y="5454"/>
                  </a:lnTo>
                  <a:lnTo>
                    <a:pt x="5698" y="5419"/>
                  </a:lnTo>
                  <a:lnTo>
                    <a:pt x="5678" y="5454"/>
                  </a:lnTo>
                  <a:lnTo>
                    <a:pt x="4545" y="5454"/>
                  </a:lnTo>
                  <a:cubicBezTo>
                    <a:pt x="4545" y="5454"/>
                    <a:pt x="6811" y="1488"/>
                    <a:pt x="6811" y="1488"/>
                  </a:cubicBezTo>
                  <a:close/>
                  <a:moveTo>
                    <a:pt x="15577" y="5454"/>
                  </a:moveTo>
                  <a:lnTo>
                    <a:pt x="9079" y="5454"/>
                  </a:lnTo>
                  <a:lnTo>
                    <a:pt x="10704" y="2612"/>
                  </a:lnTo>
                  <a:cubicBezTo>
                    <a:pt x="10704" y="2612"/>
                    <a:pt x="15577" y="5454"/>
                    <a:pt x="15577" y="5454"/>
                  </a:cubicBezTo>
                  <a:close/>
                  <a:moveTo>
                    <a:pt x="15930" y="2759"/>
                  </a:moveTo>
                  <a:cubicBezTo>
                    <a:pt x="16454" y="2617"/>
                    <a:pt x="16991" y="2931"/>
                    <a:pt x="17132" y="3460"/>
                  </a:cubicBezTo>
                  <a:lnTo>
                    <a:pt x="17661" y="5454"/>
                  </a:lnTo>
                  <a:lnTo>
                    <a:pt x="17540" y="5454"/>
                  </a:lnTo>
                  <a:lnTo>
                    <a:pt x="16279" y="4718"/>
                  </a:lnTo>
                  <a:lnTo>
                    <a:pt x="16438" y="4674"/>
                  </a:lnTo>
                  <a:lnTo>
                    <a:pt x="16184" y="3716"/>
                  </a:lnTo>
                  <a:lnTo>
                    <a:pt x="15236" y="3973"/>
                  </a:lnTo>
                  <a:lnTo>
                    <a:pt x="15279" y="4135"/>
                  </a:lnTo>
                  <a:lnTo>
                    <a:pt x="14076" y="3434"/>
                  </a:lnTo>
                  <a:lnTo>
                    <a:pt x="14033" y="3272"/>
                  </a:lnTo>
                  <a:cubicBezTo>
                    <a:pt x="14033" y="3272"/>
                    <a:pt x="15930" y="2759"/>
                    <a:pt x="15930" y="2759"/>
                  </a:cubicBezTo>
                  <a:close/>
                  <a:moveTo>
                    <a:pt x="20618" y="5454"/>
                  </a:moveTo>
                  <a:lnTo>
                    <a:pt x="18678" y="5454"/>
                  </a:lnTo>
                  <a:lnTo>
                    <a:pt x="18081" y="3203"/>
                  </a:lnTo>
                  <a:cubicBezTo>
                    <a:pt x="17800" y="2145"/>
                    <a:pt x="16724" y="1518"/>
                    <a:pt x="15676" y="1801"/>
                  </a:cubicBezTo>
                  <a:lnTo>
                    <a:pt x="12671" y="2615"/>
                  </a:lnTo>
                  <a:lnTo>
                    <a:pt x="8644" y="266"/>
                  </a:lnTo>
                  <a:cubicBezTo>
                    <a:pt x="7704" y="-281"/>
                    <a:pt x="6504" y="44"/>
                    <a:pt x="5961" y="992"/>
                  </a:cubicBezTo>
                  <a:lnTo>
                    <a:pt x="3410" y="5454"/>
                  </a:lnTo>
                  <a:lnTo>
                    <a:pt x="982" y="5454"/>
                  </a:lnTo>
                  <a:cubicBezTo>
                    <a:pt x="440" y="5454"/>
                    <a:pt x="0" y="5898"/>
                    <a:pt x="0" y="6445"/>
                  </a:cubicBezTo>
                  <a:lnTo>
                    <a:pt x="0" y="8428"/>
                  </a:lnTo>
                  <a:cubicBezTo>
                    <a:pt x="0" y="8977"/>
                    <a:pt x="440" y="9420"/>
                    <a:pt x="982" y="9420"/>
                  </a:cubicBezTo>
                  <a:lnTo>
                    <a:pt x="1964" y="9420"/>
                  </a:lnTo>
                  <a:lnTo>
                    <a:pt x="1964" y="20327"/>
                  </a:lnTo>
                  <a:cubicBezTo>
                    <a:pt x="1964" y="20875"/>
                    <a:pt x="2403" y="21319"/>
                    <a:pt x="2945" y="21319"/>
                  </a:cubicBezTo>
                  <a:lnTo>
                    <a:pt x="18655" y="21319"/>
                  </a:lnTo>
                  <a:cubicBezTo>
                    <a:pt x="19197" y="21319"/>
                    <a:pt x="19636" y="20875"/>
                    <a:pt x="19636" y="20327"/>
                  </a:cubicBezTo>
                  <a:lnTo>
                    <a:pt x="19636" y="9420"/>
                  </a:lnTo>
                  <a:lnTo>
                    <a:pt x="20618" y="9420"/>
                  </a:lnTo>
                  <a:cubicBezTo>
                    <a:pt x="21160" y="9420"/>
                    <a:pt x="21600" y="8977"/>
                    <a:pt x="21600" y="8428"/>
                  </a:cubicBezTo>
                  <a:lnTo>
                    <a:pt x="21600" y="6445"/>
                  </a:lnTo>
                  <a:cubicBezTo>
                    <a:pt x="21600" y="5898"/>
                    <a:pt x="21160" y="5454"/>
                    <a:pt x="20618" y="5454"/>
                  </a:cubicBezTo>
                  <a:moveTo>
                    <a:pt x="7855" y="12395"/>
                  </a:moveTo>
                  <a:lnTo>
                    <a:pt x="13745" y="12395"/>
                  </a:lnTo>
                  <a:lnTo>
                    <a:pt x="13745" y="13386"/>
                  </a:lnTo>
                  <a:lnTo>
                    <a:pt x="7855" y="13386"/>
                  </a:lnTo>
                  <a:cubicBezTo>
                    <a:pt x="7855" y="13386"/>
                    <a:pt x="7855" y="12395"/>
                    <a:pt x="7855" y="12395"/>
                  </a:cubicBezTo>
                  <a:close/>
                  <a:moveTo>
                    <a:pt x="7855" y="14378"/>
                  </a:moveTo>
                  <a:lnTo>
                    <a:pt x="13745" y="14378"/>
                  </a:lnTo>
                  <a:cubicBezTo>
                    <a:pt x="14288" y="14378"/>
                    <a:pt x="14727" y="13934"/>
                    <a:pt x="14727" y="13386"/>
                  </a:cubicBezTo>
                  <a:lnTo>
                    <a:pt x="14727" y="12395"/>
                  </a:lnTo>
                  <a:cubicBezTo>
                    <a:pt x="14727" y="11847"/>
                    <a:pt x="14288" y="11403"/>
                    <a:pt x="13745" y="11403"/>
                  </a:cubicBezTo>
                  <a:lnTo>
                    <a:pt x="7855" y="11403"/>
                  </a:lnTo>
                  <a:cubicBezTo>
                    <a:pt x="7312" y="11403"/>
                    <a:pt x="6873" y="11847"/>
                    <a:pt x="6873" y="12395"/>
                  </a:cubicBezTo>
                  <a:lnTo>
                    <a:pt x="6873" y="13386"/>
                  </a:lnTo>
                  <a:cubicBezTo>
                    <a:pt x="6873" y="13934"/>
                    <a:pt x="7312" y="14378"/>
                    <a:pt x="7855" y="14378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B312007A-B23F-EE1B-FBEC-D2F3C5D5E5E7}"/>
              </a:ext>
            </a:extLst>
          </p:cNvPr>
          <p:cNvSpPr txBox="1"/>
          <p:nvPr/>
        </p:nvSpPr>
        <p:spPr>
          <a:xfrm>
            <a:off x="1305941" y="522119"/>
            <a:ext cx="1761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854C89"/>
                </a:solidFill>
                <a:latin typeface="+mn-ea"/>
                <a:cs typeface="+mn-ea"/>
                <a:sym typeface="+mn-lt"/>
              </a:rPr>
              <a:t>部门职能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8A0C36F-214D-A29D-38CA-9360807DA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71" y="2143941"/>
            <a:ext cx="7191417" cy="3992337"/>
          </a:xfrm>
          <a:prstGeom prst="rect">
            <a:avLst/>
          </a:prstGeom>
        </p:spPr>
      </p:pic>
      <p:grpSp>
        <p:nvGrpSpPr>
          <p:cNvPr id="63" name="Google Shape;3426;p23">
            <a:extLst>
              <a:ext uri="{FF2B5EF4-FFF2-40B4-BE49-F238E27FC236}">
                <a16:creationId xmlns:a16="http://schemas.microsoft.com/office/drawing/2014/main" id="{772B5608-89A8-1B6F-355B-8AB5BDA555A5}"/>
              </a:ext>
            </a:extLst>
          </p:cNvPr>
          <p:cNvGrpSpPr/>
          <p:nvPr/>
        </p:nvGrpSpPr>
        <p:grpSpPr>
          <a:xfrm flipV="1">
            <a:off x="9286665" y="493445"/>
            <a:ext cx="600431" cy="599847"/>
            <a:chOff x="4887569" y="4595026"/>
            <a:chExt cx="381145" cy="381032"/>
          </a:xfrm>
        </p:grpSpPr>
        <p:sp>
          <p:nvSpPr>
            <p:cNvPr id="64" name="Google Shape;3427;p23">
              <a:extLst>
                <a:ext uri="{FF2B5EF4-FFF2-40B4-BE49-F238E27FC236}">
                  <a16:creationId xmlns:a16="http://schemas.microsoft.com/office/drawing/2014/main" id="{F8351774-D147-EF77-ABA1-67AA976771EB}"/>
                </a:ext>
              </a:extLst>
            </p:cNvPr>
            <p:cNvSpPr/>
            <p:nvPr/>
          </p:nvSpPr>
          <p:spPr>
            <a:xfrm>
              <a:off x="5162374" y="4614573"/>
              <a:ext cx="94000" cy="103505"/>
            </a:xfrm>
            <a:custGeom>
              <a:avLst/>
              <a:gdLst/>
              <a:ahLst/>
              <a:cxnLst/>
              <a:rect l="l" t="t" r="r" b="b"/>
              <a:pathLst>
                <a:path w="7526" h="8287" extrusionOk="0">
                  <a:moveTo>
                    <a:pt x="1" y="0"/>
                  </a:moveTo>
                  <a:lnTo>
                    <a:pt x="7526" y="8287"/>
                  </a:lnTo>
                  <a:cubicBezTo>
                    <a:pt x="7347" y="7811"/>
                    <a:pt x="7145" y="7358"/>
                    <a:pt x="6918" y="6906"/>
                  </a:cubicBezTo>
                  <a:lnTo>
                    <a:pt x="1322" y="738"/>
                  </a:lnTo>
                  <a:cubicBezTo>
                    <a:pt x="894" y="464"/>
                    <a:pt x="453" y="226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Google Shape;3428;p23">
              <a:extLst>
                <a:ext uri="{FF2B5EF4-FFF2-40B4-BE49-F238E27FC236}">
                  <a16:creationId xmlns:a16="http://schemas.microsoft.com/office/drawing/2014/main" id="{1E0DF48D-D34B-3A5A-3131-3BE93FDA163A}"/>
                </a:ext>
              </a:extLst>
            </p:cNvPr>
            <p:cNvSpPr/>
            <p:nvPr/>
          </p:nvSpPr>
          <p:spPr>
            <a:xfrm>
              <a:off x="5125791" y="4601034"/>
              <a:ext cx="140550" cy="154814"/>
            </a:xfrm>
            <a:custGeom>
              <a:avLst/>
              <a:gdLst/>
              <a:ahLst/>
              <a:cxnLst/>
              <a:rect l="l" t="t" r="r" b="b"/>
              <a:pathLst>
                <a:path w="11253" h="12395" extrusionOk="0">
                  <a:moveTo>
                    <a:pt x="1" y="1"/>
                  </a:moveTo>
                  <a:lnTo>
                    <a:pt x="11252" y="12395"/>
                  </a:lnTo>
                  <a:cubicBezTo>
                    <a:pt x="11205" y="12097"/>
                    <a:pt x="11157" y="11800"/>
                    <a:pt x="11086" y="11502"/>
                  </a:cubicBezTo>
                  <a:lnTo>
                    <a:pt x="870" y="251"/>
                  </a:lnTo>
                  <a:cubicBezTo>
                    <a:pt x="596" y="155"/>
                    <a:pt x="299" y="72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Google Shape;3429;p23">
              <a:extLst>
                <a:ext uri="{FF2B5EF4-FFF2-40B4-BE49-F238E27FC236}">
                  <a16:creationId xmlns:a16="http://schemas.microsoft.com/office/drawing/2014/main" id="{553C2856-F125-0947-9ADA-8F570F249573}"/>
                </a:ext>
              </a:extLst>
            </p:cNvPr>
            <p:cNvSpPr/>
            <p:nvPr/>
          </p:nvSpPr>
          <p:spPr>
            <a:xfrm>
              <a:off x="5096802" y="4595976"/>
              <a:ext cx="171912" cy="189323"/>
            </a:xfrm>
            <a:custGeom>
              <a:avLst/>
              <a:gdLst/>
              <a:ahLst/>
              <a:cxnLst/>
              <a:rect l="l" t="t" r="r" b="b"/>
              <a:pathLst>
                <a:path w="13764" h="15158" extrusionOk="0">
                  <a:moveTo>
                    <a:pt x="0" y="1"/>
                  </a:moveTo>
                  <a:lnTo>
                    <a:pt x="13764" y="15157"/>
                  </a:lnTo>
                  <a:cubicBezTo>
                    <a:pt x="13764" y="14907"/>
                    <a:pt x="13752" y="14669"/>
                    <a:pt x="13740" y="14419"/>
                  </a:cubicBezTo>
                  <a:lnTo>
                    <a:pt x="726" y="84"/>
                  </a:lnTo>
                  <a:cubicBezTo>
                    <a:pt x="488" y="48"/>
                    <a:pt x="238" y="25"/>
                    <a:pt x="0" y="1"/>
                  </a:cubicBez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Google Shape;3430;p23">
              <a:extLst>
                <a:ext uri="{FF2B5EF4-FFF2-40B4-BE49-F238E27FC236}">
                  <a16:creationId xmlns:a16="http://schemas.microsoft.com/office/drawing/2014/main" id="{04D4DF75-30BC-E298-85C2-2BA25E4BF959}"/>
                </a:ext>
              </a:extLst>
            </p:cNvPr>
            <p:cNvSpPr/>
            <p:nvPr/>
          </p:nvSpPr>
          <p:spPr>
            <a:xfrm>
              <a:off x="5071659" y="4595026"/>
              <a:ext cx="196318" cy="215253"/>
            </a:xfrm>
            <a:custGeom>
              <a:avLst/>
              <a:gdLst/>
              <a:ahLst/>
              <a:cxnLst/>
              <a:rect l="l" t="t" r="r" b="b"/>
              <a:pathLst>
                <a:path w="15718" h="17234" extrusionOk="0">
                  <a:moveTo>
                    <a:pt x="430" y="0"/>
                  </a:moveTo>
                  <a:cubicBezTo>
                    <a:pt x="287" y="0"/>
                    <a:pt x="144" y="5"/>
                    <a:pt x="1" y="5"/>
                  </a:cubicBezTo>
                  <a:lnTo>
                    <a:pt x="15646" y="17234"/>
                  </a:lnTo>
                  <a:cubicBezTo>
                    <a:pt x="15670" y="17019"/>
                    <a:pt x="15693" y="16805"/>
                    <a:pt x="15717" y="16591"/>
                  </a:cubicBezTo>
                  <a:lnTo>
                    <a:pt x="644" y="5"/>
                  </a:lnTo>
                  <a:cubicBezTo>
                    <a:pt x="572" y="1"/>
                    <a:pt x="501" y="0"/>
                    <a:pt x="430" y="0"/>
                  </a:cubicBez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Google Shape;3431;p23">
              <a:extLst>
                <a:ext uri="{FF2B5EF4-FFF2-40B4-BE49-F238E27FC236}">
                  <a16:creationId xmlns:a16="http://schemas.microsoft.com/office/drawing/2014/main" id="{9BFE3DE6-8FCF-7C1D-23B7-4B111DF6B1DB}"/>
                </a:ext>
              </a:extLst>
            </p:cNvPr>
            <p:cNvSpPr/>
            <p:nvPr/>
          </p:nvSpPr>
          <p:spPr>
            <a:xfrm>
              <a:off x="5049215" y="4596275"/>
              <a:ext cx="215190" cy="236161"/>
            </a:xfrm>
            <a:custGeom>
              <a:avLst/>
              <a:gdLst/>
              <a:ahLst/>
              <a:cxnLst/>
              <a:rect l="l" t="t" r="r" b="b"/>
              <a:pathLst>
                <a:path w="17229" h="18908" extrusionOk="0">
                  <a:moveTo>
                    <a:pt x="584" y="1"/>
                  </a:moveTo>
                  <a:cubicBezTo>
                    <a:pt x="393" y="24"/>
                    <a:pt x="191" y="48"/>
                    <a:pt x="0" y="72"/>
                  </a:cubicBezTo>
                  <a:lnTo>
                    <a:pt x="17098" y="18908"/>
                  </a:lnTo>
                  <a:cubicBezTo>
                    <a:pt x="17145" y="18717"/>
                    <a:pt x="17193" y="18527"/>
                    <a:pt x="17228" y="18336"/>
                  </a:cubicBezTo>
                  <a:lnTo>
                    <a:pt x="584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Google Shape;3432;p23">
              <a:extLst>
                <a:ext uri="{FF2B5EF4-FFF2-40B4-BE49-F238E27FC236}">
                  <a16:creationId xmlns:a16="http://schemas.microsoft.com/office/drawing/2014/main" id="{AB07688F-4555-2A0F-A690-A6D9F3D95848}"/>
                </a:ext>
              </a:extLst>
            </p:cNvPr>
            <p:cNvSpPr/>
            <p:nvPr/>
          </p:nvSpPr>
          <p:spPr>
            <a:xfrm>
              <a:off x="5028694" y="4599848"/>
              <a:ext cx="230203" cy="252523"/>
            </a:xfrm>
            <a:custGeom>
              <a:avLst/>
              <a:gdLst/>
              <a:ahLst/>
              <a:cxnLst/>
              <a:rect l="l" t="t" r="r" b="b"/>
              <a:pathLst>
                <a:path w="18431" h="20218" extrusionOk="0">
                  <a:moveTo>
                    <a:pt x="536" y="0"/>
                  </a:moveTo>
                  <a:cubicBezTo>
                    <a:pt x="357" y="36"/>
                    <a:pt x="179" y="84"/>
                    <a:pt x="0" y="131"/>
                  </a:cubicBezTo>
                  <a:lnTo>
                    <a:pt x="18240" y="20217"/>
                  </a:lnTo>
                  <a:cubicBezTo>
                    <a:pt x="18312" y="20050"/>
                    <a:pt x="18371" y="19884"/>
                    <a:pt x="18431" y="19717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Google Shape;3433;p23">
              <a:extLst>
                <a:ext uri="{FF2B5EF4-FFF2-40B4-BE49-F238E27FC236}">
                  <a16:creationId xmlns:a16="http://schemas.microsoft.com/office/drawing/2014/main" id="{EE8435AB-6B50-E332-7BE2-DE5C9D467B98}"/>
                </a:ext>
              </a:extLst>
            </p:cNvPr>
            <p:cNvSpPr/>
            <p:nvPr/>
          </p:nvSpPr>
          <p:spPr>
            <a:xfrm>
              <a:off x="5009946" y="4605343"/>
              <a:ext cx="241519" cy="265163"/>
            </a:xfrm>
            <a:custGeom>
              <a:avLst/>
              <a:gdLst/>
              <a:ahLst/>
              <a:cxnLst/>
              <a:rect l="l" t="t" r="r" b="b"/>
              <a:pathLst>
                <a:path w="19337" h="21230" extrusionOk="0">
                  <a:moveTo>
                    <a:pt x="489" y="1"/>
                  </a:moveTo>
                  <a:cubicBezTo>
                    <a:pt x="322" y="60"/>
                    <a:pt x="168" y="120"/>
                    <a:pt x="1" y="179"/>
                  </a:cubicBezTo>
                  <a:lnTo>
                    <a:pt x="19110" y="21230"/>
                  </a:lnTo>
                  <a:cubicBezTo>
                    <a:pt x="19194" y="21075"/>
                    <a:pt x="19265" y="20920"/>
                    <a:pt x="19337" y="20765"/>
                  </a:cubicBezTo>
                  <a:lnTo>
                    <a:pt x="489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Google Shape;3434;p23">
              <a:extLst>
                <a:ext uri="{FF2B5EF4-FFF2-40B4-BE49-F238E27FC236}">
                  <a16:creationId xmlns:a16="http://schemas.microsoft.com/office/drawing/2014/main" id="{47D3D7CD-8004-55DE-4ABF-8E1E1D2E7D9B}"/>
                </a:ext>
              </a:extLst>
            </p:cNvPr>
            <p:cNvSpPr/>
            <p:nvPr/>
          </p:nvSpPr>
          <p:spPr>
            <a:xfrm>
              <a:off x="4992548" y="4612487"/>
              <a:ext cx="250150" cy="274680"/>
            </a:xfrm>
            <a:custGeom>
              <a:avLst/>
              <a:gdLst/>
              <a:ahLst/>
              <a:cxnLst/>
              <a:rect l="l" t="t" r="r" b="b"/>
              <a:pathLst>
                <a:path w="20028" h="21992" extrusionOk="0">
                  <a:moveTo>
                    <a:pt x="453" y="0"/>
                  </a:moveTo>
                  <a:cubicBezTo>
                    <a:pt x="299" y="72"/>
                    <a:pt x="156" y="143"/>
                    <a:pt x="1" y="227"/>
                  </a:cubicBezTo>
                  <a:lnTo>
                    <a:pt x="19765" y="21991"/>
                  </a:lnTo>
                  <a:cubicBezTo>
                    <a:pt x="19849" y="21848"/>
                    <a:pt x="19932" y="21705"/>
                    <a:pt x="20027" y="21563"/>
                  </a:cubicBezTo>
                  <a:lnTo>
                    <a:pt x="453" y="0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Google Shape;3435;p23">
              <a:extLst>
                <a:ext uri="{FF2B5EF4-FFF2-40B4-BE49-F238E27FC236}">
                  <a16:creationId xmlns:a16="http://schemas.microsoft.com/office/drawing/2014/main" id="{FE67170C-0CB8-1A85-2880-2298FB53BEF4}"/>
                </a:ext>
              </a:extLst>
            </p:cNvPr>
            <p:cNvSpPr/>
            <p:nvPr/>
          </p:nvSpPr>
          <p:spPr>
            <a:xfrm>
              <a:off x="4976486" y="4621106"/>
              <a:ext cx="255945" cy="281075"/>
            </a:xfrm>
            <a:custGeom>
              <a:avLst/>
              <a:gdLst/>
              <a:ahLst/>
              <a:cxnLst/>
              <a:rect l="l" t="t" r="r" b="b"/>
              <a:pathLst>
                <a:path w="20492" h="22504" extrusionOk="0">
                  <a:moveTo>
                    <a:pt x="418" y="1"/>
                  </a:moveTo>
                  <a:cubicBezTo>
                    <a:pt x="275" y="84"/>
                    <a:pt x="144" y="179"/>
                    <a:pt x="1" y="263"/>
                  </a:cubicBezTo>
                  <a:lnTo>
                    <a:pt x="20194" y="22504"/>
                  </a:lnTo>
                  <a:cubicBezTo>
                    <a:pt x="20301" y="22373"/>
                    <a:pt x="20396" y="22254"/>
                    <a:pt x="20492" y="22111"/>
                  </a:cubicBezTo>
                  <a:lnTo>
                    <a:pt x="418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Google Shape;3436;p23">
              <a:extLst>
                <a:ext uri="{FF2B5EF4-FFF2-40B4-BE49-F238E27FC236}">
                  <a16:creationId xmlns:a16="http://schemas.microsoft.com/office/drawing/2014/main" id="{DF67952B-B9F6-341A-C5C4-48ADDC3E6502}"/>
                </a:ext>
              </a:extLst>
            </p:cNvPr>
            <p:cNvSpPr/>
            <p:nvPr/>
          </p:nvSpPr>
          <p:spPr>
            <a:xfrm>
              <a:off x="4961623" y="4631222"/>
              <a:ext cx="259355" cy="284784"/>
            </a:xfrm>
            <a:custGeom>
              <a:avLst/>
              <a:gdLst/>
              <a:ahLst/>
              <a:cxnLst/>
              <a:rect l="l" t="t" r="r" b="b"/>
              <a:pathLst>
                <a:path w="20765" h="22801" extrusionOk="0">
                  <a:moveTo>
                    <a:pt x="393" y="1"/>
                  </a:moveTo>
                  <a:cubicBezTo>
                    <a:pt x="250" y="96"/>
                    <a:pt x="131" y="191"/>
                    <a:pt x="0" y="286"/>
                  </a:cubicBezTo>
                  <a:lnTo>
                    <a:pt x="20443" y="22801"/>
                  </a:lnTo>
                  <a:cubicBezTo>
                    <a:pt x="20551" y="22682"/>
                    <a:pt x="20658" y="22563"/>
                    <a:pt x="20765" y="22444"/>
                  </a:cubicBezTo>
                  <a:lnTo>
                    <a:pt x="393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4" name="Google Shape;3437;p23">
              <a:extLst>
                <a:ext uri="{FF2B5EF4-FFF2-40B4-BE49-F238E27FC236}">
                  <a16:creationId xmlns:a16="http://schemas.microsoft.com/office/drawing/2014/main" id="{90F004E9-E0F8-D2BD-DE58-80443A3260BF}"/>
                </a:ext>
              </a:extLst>
            </p:cNvPr>
            <p:cNvSpPr/>
            <p:nvPr/>
          </p:nvSpPr>
          <p:spPr>
            <a:xfrm>
              <a:off x="4947934" y="4642526"/>
              <a:ext cx="260404" cy="285984"/>
            </a:xfrm>
            <a:custGeom>
              <a:avLst/>
              <a:gdLst/>
              <a:ahLst/>
              <a:cxnLst/>
              <a:rect l="l" t="t" r="r" b="b"/>
              <a:pathLst>
                <a:path w="20849" h="22897" extrusionOk="0">
                  <a:moveTo>
                    <a:pt x="358" y="0"/>
                  </a:moveTo>
                  <a:cubicBezTo>
                    <a:pt x="287" y="48"/>
                    <a:pt x="227" y="96"/>
                    <a:pt x="168" y="155"/>
                  </a:cubicBezTo>
                  <a:cubicBezTo>
                    <a:pt x="108" y="215"/>
                    <a:pt x="61" y="262"/>
                    <a:pt x="1" y="322"/>
                  </a:cubicBezTo>
                  <a:lnTo>
                    <a:pt x="20504" y="22896"/>
                  </a:lnTo>
                  <a:cubicBezTo>
                    <a:pt x="20563" y="22848"/>
                    <a:pt x="20623" y="22801"/>
                    <a:pt x="20682" y="22741"/>
                  </a:cubicBezTo>
                  <a:cubicBezTo>
                    <a:pt x="20742" y="22682"/>
                    <a:pt x="20801" y="22634"/>
                    <a:pt x="20849" y="22575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5" name="Google Shape;3438;p23">
              <a:extLst>
                <a:ext uri="{FF2B5EF4-FFF2-40B4-BE49-F238E27FC236}">
                  <a16:creationId xmlns:a16="http://schemas.microsoft.com/office/drawing/2014/main" id="{4783159F-E492-1D84-23F7-0DA87D9D5244}"/>
                </a:ext>
              </a:extLst>
            </p:cNvPr>
            <p:cNvSpPr/>
            <p:nvPr/>
          </p:nvSpPr>
          <p:spPr>
            <a:xfrm>
              <a:off x="4935294" y="4655016"/>
              <a:ext cx="259367" cy="284784"/>
            </a:xfrm>
            <a:custGeom>
              <a:avLst/>
              <a:gdLst/>
              <a:ahLst/>
              <a:cxnLst/>
              <a:rect l="l" t="t" r="r" b="b"/>
              <a:pathLst>
                <a:path w="20766" h="22801" extrusionOk="0">
                  <a:moveTo>
                    <a:pt x="322" y="1"/>
                  </a:moveTo>
                  <a:cubicBezTo>
                    <a:pt x="215" y="120"/>
                    <a:pt x="108" y="239"/>
                    <a:pt x="1" y="358"/>
                  </a:cubicBezTo>
                  <a:lnTo>
                    <a:pt x="20384" y="22801"/>
                  </a:lnTo>
                  <a:cubicBezTo>
                    <a:pt x="20515" y="22706"/>
                    <a:pt x="20634" y="22610"/>
                    <a:pt x="20765" y="22515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6" name="Google Shape;3439;p23">
              <a:extLst>
                <a:ext uri="{FF2B5EF4-FFF2-40B4-BE49-F238E27FC236}">
                  <a16:creationId xmlns:a16="http://schemas.microsoft.com/office/drawing/2014/main" id="{5D7F4774-34FD-B013-6643-863DFE994BEA}"/>
                </a:ext>
              </a:extLst>
            </p:cNvPr>
            <p:cNvSpPr/>
            <p:nvPr/>
          </p:nvSpPr>
          <p:spPr>
            <a:xfrm>
              <a:off x="4923853" y="4668842"/>
              <a:ext cx="255933" cy="281075"/>
            </a:xfrm>
            <a:custGeom>
              <a:avLst/>
              <a:gdLst/>
              <a:ahLst/>
              <a:cxnLst/>
              <a:rect l="l" t="t" r="r" b="b"/>
              <a:pathLst>
                <a:path w="20491" h="22504" extrusionOk="0">
                  <a:moveTo>
                    <a:pt x="298" y="1"/>
                  </a:moveTo>
                  <a:cubicBezTo>
                    <a:pt x="191" y="132"/>
                    <a:pt x="95" y="263"/>
                    <a:pt x="0" y="394"/>
                  </a:cubicBezTo>
                  <a:lnTo>
                    <a:pt x="20074" y="22504"/>
                  </a:lnTo>
                  <a:cubicBezTo>
                    <a:pt x="20217" y="22420"/>
                    <a:pt x="20360" y="22337"/>
                    <a:pt x="20491" y="22242"/>
                  </a:cubicBezTo>
                  <a:lnTo>
                    <a:pt x="298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7" name="Google Shape;3440;p23">
              <a:extLst>
                <a:ext uri="{FF2B5EF4-FFF2-40B4-BE49-F238E27FC236}">
                  <a16:creationId xmlns:a16="http://schemas.microsoft.com/office/drawing/2014/main" id="{A3E4D517-2456-3D64-32EA-04C13B1231B1}"/>
                </a:ext>
              </a:extLst>
            </p:cNvPr>
            <p:cNvSpPr/>
            <p:nvPr/>
          </p:nvSpPr>
          <p:spPr>
            <a:xfrm>
              <a:off x="4913586" y="4684018"/>
              <a:ext cx="250137" cy="274530"/>
            </a:xfrm>
            <a:custGeom>
              <a:avLst/>
              <a:gdLst/>
              <a:ahLst/>
              <a:cxnLst/>
              <a:rect l="l" t="t" r="r" b="b"/>
              <a:pathLst>
                <a:path w="20027" h="21980" extrusionOk="0">
                  <a:moveTo>
                    <a:pt x="263" y="0"/>
                  </a:moveTo>
                  <a:cubicBezTo>
                    <a:pt x="179" y="131"/>
                    <a:pt x="96" y="274"/>
                    <a:pt x="1" y="417"/>
                  </a:cubicBezTo>
                  <a:lnTo>
                    <a:pt x="19575" y="21979"/>
                  </a:lnTo>
                  <a:cubicBezTo>
                    <a:pt x="19729" y="21908"/>
                    <a:pt x="19884" y="21836"/>
                    <a:pt x="20027" y="21753"/>
                  </a:cubicBezTo>
                  <a:lnTo>
                    <a:pt x="263" y="0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8" name="Google Shape;3441;p23">
              <a:extLst>
                <a:ext uri="{FF2B5EF4-FFF2-40B4-BE49-F238E27FC236}">
                  <a16:creationId xmlns:a16="http://schemas.microsoft.com/office/drawing/2014/main" id="{9358818D-A753-D24A-69B8-F1C6FBB577D3}"/>
                </a:ext>
              </a:extLst>
            </p:cNvPr>
            <p:cNvSpPr/>
            <p:nvPr/>
          </p:nvSpPr>
          <p:spPr>
            <a:xfrm>
              <a:off x="4904818" y="4700517"/>
              <a:ext cx="241507" cy="265163"/>
            </a:xfrm>
            <a:custGeom>
              <a:avLst/>
              <a:gdLst/>
              <a:ahLst/>
              <a:cxnLst/>
              <a:rect l="l" t="t" r="r" b="b"/>
              <a:pathLst>
                <a:path w="19336" h="21230" extrusionOk="0">
                  <a:moveTo>
                    <a:pt x="226" y="1"/>
                  </a:moveTo>
                  <a:cubicBezTo>
                    <a:pt x="143" y="156"/>
                    <a:pt x="72" y="310"/>
                    <a:pt x="0" y="465"/>
                  </a:cubicBezTo>
                  <a:lnTo>
                    <a:pt x="18848" y="21230"/>
                  </a:lnTo>
                  <a:cubicBezTo>
                    <a:pt x="19014" y="21182"/>
                    <a:pt x="19181" y="21111"/>
                    <a:pt x="19336" y="21051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79" name="Google Shape;3442;p23">
              <a:extLst>
                <a:ext uri="{FF2B5EF4-FFF2-40B4-BE49-F238E27FC236}">
                  <a16:creationId xmlns:a16="http://schemas.microsoft.com/office/drawing/2014/main" id="{311F7A99-6B21-7E11-CDAC-A1E4A3FC3961}"/>
                </a:ext>
              </a:extLst>
            </p:cNvPr>
            <p:cNvSpPr/>
            <p:nvPr/>
          </p:nvSpPr>
          <p:spPr>
            <a:xfrm>
              <a:off x="4897524" y="4718665"/>
              <a:ext cx="230066" cy="252523"/>
            </a:xfrm>
            <a:custGeom>
              <a:avLst/>
              <a:gdLst/>
              <a:ahLst/>
              <a:cxnLst/>
              <a:rect l="l" t="t" r="r" b="b"/>
              <a:pathLst>
                <a:path w="18420" h="20218" extrusionOk="0">
                  <a:moveTo>
                    <a:pt x="179" y="0"/>
                  </a:moveTo>
                  <a:cubicBezTo>
                    <a:pt x="108" y="167"/>
                    <a:pt x="48" y="346"/>
                    <a:pt x="1" y="512"/>
                  </a:cubicBezTo>
                  <a:lnTo>
                    <a:pt x="17884" y="20217"/>
                  </a:lnTo>
                  <a:cubicBezTo>
                    <a:pt x="18063" y="20181"/>
                    <a:pt x="18241" y="20134"/>
                    <a:pt x="18420" y="20086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Google Shape;3443;p23">
              <a:extLst>
                <a:ext uri="{FF2B5EF4-FFF2-40B4-BE49-F238E27FC236}">
                  <a16:creationId xmlns:a16="http://schemas.microsoft.com/office/drawing/2014/main" id="{D81F4BCD-6353-89B3-CA8B-3A9FCCDE98D6}"/>
                </a:ext>
              </a:extLst>
            </p:cNvPr>
            <p:cNvSpPr/>
            <p:nvPr/>
          </p:nvSpPr>
          <p:spPr>
            <a:xfrm>
              <a:off x="4891878" y="4738587"/>
              <a:ext cx="215340" cy="236161"/>
            </a:xfrm>
            <a:custGeom>
              <a:avLst/>
              <a:gdLst/>
              <a:ahLst/>
              <a:cxnLst/>
              <a:rect l="l" t="t" r="r" b="b"/>
              <a:pathLst>
                <a:path w="17241" h="18908" extrusionOk="0">
                  <a:moveTo>
                    <a:pt x="131" y="1"/>
                  </a:moveTo>
                  <a:cubicBezTo>
                    <a:pt x="84" y="191"/>
                    <a:pt x="36" y="382"/>
                    <a:pt x="0" y="572"/>
                  </a:cubicBezTo>
                  <a:lnTo>
                    <a:pt x="16645" y="18908"/>
                  </a:lnTo>
                  <a:cubicBezTo>
                    <a:pt x="16848" y="18896"/>
                    <a:pt x="17038" y="18872"/>
                    <a:pt x="17241" y="18836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Google Shape;3444;p23">
              <a:extLst>
                <a:ext uri="{FF2B5EF4-FFF2-40B4-BE49-F238E27FC236}">
                  <a16:creationId xmlns:a16="http://schemas.microsoft.com/office/drawing/2014/main" id="{4FF2CDAD-C63B-29F0-CEDF-508C3F3714CF}"/>
                </a:ext>
              </a:extLst>
            </p:cNvPr>
            <p:cNvSpPr/>
            <p:nvPr/>
          </p:nvSpPr>
          <p:spPr>
            <a:xfrm>
              <a:off x="4888456" y="4760744"/>
              <a:ext cx="196155" cy="215315"/>
            </a:xfrm>
            <a:custGeom>
              <a:avLst/>
              <a:gdLst/>
              <a:ahLst/>
              <a:cxnLst/>
              <a:rect l="l" t="t" r="r" b="b"/>
              <a:pathLst>
                <a:path w="15705" h="17239" extrusionOk="0">
                  <a:moveTo>
                    <a:pt x="60" y="1"/>
                  </a:moveTo>
                  <a:cubicBezTo>
                    <a:pt x="36" y="215"/>
                    <a:pt x="12" y="429"/>
                    <a:pt x="0" y="644"/>
                  </a:cubicBezTo>
                  <a:lnTo>
                    <a:pt x="15062" y="17229"/>
                  </a:lnTo>
                  <a:cubicBezTo>
                    <a:pt x="15169" y="17235"/>
                    <a:pt x="15276" y="17238"/>
                    <a:pt x="15383" y="17238"/>
                  </a:cubicBezTo>
                  <a:cubicBezTo>
                    <a:pt x="15491" y="17238"/>
                    <a:pt x="15598" y="17235"/>
                    <a:pt x="15705" y="17229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Google Shape;3445;p23">
              <a:extLst>
                <a:ext uri="{FF2B5EF4-FFF2-40B4-BE49-F238E27FC236}">
                  <a16:creationId xmlns:a16="http://schemas.microsoft.com/office/drawing/2014/main" id="{DECAD780-5C30-1C03-885A-E3AAABED1E22}"/>
                </a:ext>
              </a:extLst>
            </p:cNvPr>
            <p:cNvSpPr/>
            <p:nvPr/>
          </p:nvSpPr>
          <p:spPr>
            <a:xfrm>
              <a:off x="4887569" y="4785736"/>
              <a:ext cx="171912" cy="189461"/>
            </a:xfrm>
            <a:custGeom>
              <a:avLst/>
              <a:gdLst/>
              <a:ahLst/>
              <a:cxnLst/>
              <a:rect l="l" t="t" r="r" b="b"/>
              <a:pathLst>
                <a:path w="13764" h="15169" extrusionOk="0">
                  <a:moveTo>
                    <a:pt x="0" y="0"/>
                  </a:moveTo>
                  <a:cubicBezTo>
                    <a:pt x="0" y="250"/>
                    <a:pt x="12" y="500"/>
                    <a:pt x="24" y="738"/>
                  </a:cubicBezTo>
                  <a:lnTo>
                    <a:pt x="13037" y="15073"/>
                  </a:lnTo>
                  <a:cubicBezTo>
                    <a:pt x="13276" y="15109"/>
                    <a:pt x="13526" y="15133"/>
                    <a:pt x="13764" y="151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Google Shape;3446;p23">
              <a:extLst>
                <a:ext uri="{FF2B5EF4-FFF2-40B4-BE49-F238E27FC236}">
                  <a16:creationId xmlns:a16="http://schemas.microsoft.com/office/drawing/2014/main" id="{1989475B-FFF8-FB14-6CCB-85C552D552EB}"/>
                </a:ext>
              </a:extLst>
            </p:cNvPr>
            <p:cNvSpPr/>
            <p:nvPr/>
          </p:nvSpPr>
          <p:spPr>
            <a:xfrm>
              <a:off x="4889942" y="4815175"/>
              <a:ext cx="140537" cy="154963"/>
            </a:xfrm>
            <a:custGeom>
              <a:avLst/>
              <a:gdLst/>
              <a:ahLst/>
              <a:cxnLst/>
              <a:rect l="l" t="t" r="r" b="b"/>
              <a:pathLst>
                <a:path w="11252" h="12407" extrusionOk="0">
                  <a:moveTo>
                    <a:pt x="1" y="1"/>
                  </a:moveTo>
                  <a:cubicBezTo>
                    <a:pt x="48" y="310"/>
                    <a:pt x="108" y="608"/>
                    <a:pt x="167" y="905"/>
                  </a:cubicBezTo>
                  <a:lnTo>
                    <a:pt x="10371" y="12145"/>
                  </a:lnTo>
                  <a:cubicBezTo>
                    <a:pt x="10669" y="12240"/>
                    <a:pt x="10954" y="12323"/>
                    <a:pt x="11252" y="1240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Google Shape;3447;p23">
              <a:extLst>
                <a:ext uri="{FF2B5EF4-FFF2-40B4-BE49-F238E27FC236}">
                  <a16:creationId xmlns:a16="http://schemas.microsoft.com/office/drawing/2014/main" id="{A94FFC43-1C99-1DC1-5E8C-BB002EDC412C}"/>
                </a:ext>
              </a:extLst>
            </p:cNvPr>
            <p:cNvSpPr/>
            <p:nvPr/>
          </p:nvSpPr>
          <p:spPr>
            <a:xfrm>
              <a:off x="4899909" y="4852945"/>
              <a:ext cx="93987" cy="103517"/>
            </a:xfrm>
            <a:custGeom>
              <a:avLst/>
              <a:gdLst/>
              <a:ahLst/>
              <a:cxnLst/>
              <a:rect l="l" t="t" r="r" b="b"/>
              <a:pathLst>
                <a:path w="7525" h="8288" extrusionOk="0">
                  <a:moveTo>
                    <a:pt x="0" y="1"/>
                  </a:moveTo>
                  <a:lnTo>
                    <a:pt x="0" y="1"/>
                  </a:lnTo>
                  <a:cubicBezTo>
                    <a:pt x="179" y="477"/>
                    <a:pt x="381" y="929"/>
                    <a:pt x="607" y="1382"/>
                  </a:cubicBezTo>
                  <a:lnTo>
                    <a:pt x="6203" y="7549"/>
                  </a:lnTo>
                  <a:cubicBezTo>
                    <a:pt x="6632" y="7823"/>
                    <a:pt x="7073" y="8061"/>
                    <a:pt x="7525" y="828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15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FFDF6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2D2A47C4-57F6-EC1C-EF4C-FE08B73701AB}"/>
              </a:ext>
            </a:extLst>
          </p:cNvPr>
          <p:cNvGrpSpPr/>
          <p:nvPr/>
        </p:nvGrpSpPr>
        <p:grpSpPr>
          <a:xfrm>
            <a:off x="7021177" y="2190461"/>
            <a:ext cx="891439" cy="891437"/>
            <a:chOff x="2076513" y="1917316"/>
            <a:chExt cx="891439" cy="891437"/>
          </a:xfrm>
        </p:grpSpPr>
        <p:grpSp>
          <p:nvGrpSpPr>
            <p:cNvPr id="108" name="Group 21" descr="e7d195523061f1c03a90ee8e42cb24248e56383cd534985688F9F494128731F165EE95AB4B0C0A38076AAEA07667B1565C446FC45FF01DFB0E885BCDBDF3A284F3DB14DA61DD97F0BAB2E6C668FB49317BA98E6F6ED1654B0A29C5E2375D66F3500866E484713E5324C949BACAE467BBCE444D78EEAF0886EB229C995BC80C9E592596167CC993A225DD9243B8C0305C">
              <a:extLst>
                <a:ext uri="{FF2B5EF4-FFF2-40B4-BE49-F238E27FC236}">
                  <a16:creationId xmlns:a16="http://schemas.microsoft.com/office/drawing/2014/main" id="{472E9EE1-7242-BDB5-4134-FE17CCA589C0}"/>
                </a:ext>
              </a:extLst>
            </p:cNvPr>
            <p:cNvGrpSpPr/>
            <p:nvPr/>
          </p:nvGrpSpPr>
          <p:grpSpPr>
            <a:xfrm>
              <a:off x="2076513" y="1917316"/>
              <a:ext cx="891439" cy="891437"/>
              <a:chOff x="3694905" y="4112532"/>
              <a:chExt cx="2197576" cy="2197570"/>
            </a:xfrm>
          </p:grpSpPr>
          <p:sp>
            <p:nvSpPr>
              <p:cNvPr id="110" name="Oval 23">
                <a:extLst>
                  <a:ext uri="{FF2B5EF4-FFF2-40B4-BE49-F238E27FC236}">
                    <a16:creationId xmlns:a16="http://schemas.microsoft.com/office/drawing/2014/main" id="{ED98F7D1-1954-0706-B6D0-495CE8FEDA1C}"/>
                  </a:ext>
                </a:extLst>
              </p:cNvPr>
              <p:cNvSpPr/>
              <p:nvPr/>
            </p:nvSpPr>
            <p:spPr>
              <a:xfrm>
                <a:off x="3694905" y="4112532"/>
                <a:ext cx="2197576" cy="2197570"/>
              </a:xfrm>
              <a:prstGeom prst="ellipse">
                <a:avLst/>
              </a:prstGeom>
              <a:solidFill>
                <a:srgbClr val="B3CEE1">
                  <a:alpha val="9000"/>
                </a:srgbClr>
              </a:solidFill>
              <a:ln>
                <a:solidFill>
                  <a:schemeClr val="bg1">
                    <a:alpha val="1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" panose="020F0502020204030204"/>
                  <a:cs typeface="+mn-cs"/>
                </a:endParaRPr>
              </a:p>
            </p:txBody>
          </p:sp>
          <p:sp>
            <p:nvSpPr>
              <p:cNvPr id="111" name="Oval 37">
                <a:extLst>
                  <a:ext uri="{FF2B5EF4-FFF2-40B4-BE49-F238E27FC236}">
                    <a16:creationId xmlns:a16="http://schemas.microsoft.com/office/drawing/2014/main" id="{ADEEDD83-1CD2-7A52-07DB-A12FC8397F2B}"/>
                  </a:ext>
                </a:extLst>
              </p:cNvPr>
              <p:cNvSpPr/>
              <p:nvPr/>
            </p:nvSpPr>
            <p:spPr>
              <a:xfrm>
                <a:off x="3900937" y="4318561"/>
                <a:ext cx="1804566" cy="1804562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  <a:alpha val="8000"/>
                </a:schemeClr>
              </a:solidFill>
              <a:ln>
                <a:solidFill>
                  <a:srgbClr val="97D7E3">
                    <a:alpha val="41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" panose="020F0502020204030204"/>
                  <a:cs typeface="+mn-cs"/>
                </a:endParaRPr>
              </a:p>
            </p:txBody>
          </p:sp>
          <p:sp>
            <p:nvSpPr>
              <p:cNvPr id="112" name="Oval 38">
                <a:extLst>
                  <a:ext uri="{FF2B5EF4-FFF2-40B4-BE49-F238E27FC236}">
                    <a16:creationId xmlns:a16="http://schemas.microsoft.com/office/drawing/2014/main" id="{65144965-3E26-6840-1C4D-D1426F4051A1}"/>
                  </a:ext>
                </a:extLst>
              </p:cNvPr>
              <p:cNvSpPr/>
              <p:nvPr/>
            </p:nvSpPr>
            <p:spPr>
              <a:xfrm>
                <a:off x="4075011" y="4492636"/>
                <a:ext cx="1456414" cy="1456413"/>
              </a:xfrm>
              <a:prstGeom prst="ellipse">
                <a:avLst/>
              </a:prstGeom>
              <a:solidFill>
                <a:srgbClr val="97D7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" panose="020F0502020204030204"/>
                  <a:cs typeface="+mn-cs"/>
                </a:endParaRPr>
              </a:p>
            </p:txBody>
          </p:sp>
        </p:grpSp>
        <p:sp>
          <p:nvSpPr>
            <p:cNvPr id="109" name="AutoShape 17" descr="e7d195523061f1c03a90ee8e42cb24248e56383cd534985688F9F494128731F165EE95AB4B0C0A38076AAEA07667B1565C446FC45FF01DFB0E885BCDBDF3A284F3DB14DA61DD97F0BAB2E6C668FB49317BA98E6F6ED1654B0A29C5E2375D66F3500866E484713E5324C949BACAE467BBCE444D78EEAF0886EB229C995BC80C9E592596167CC993A225DD9243B8C0305C">
              <a:extLst>
                <a:ext uri="{FF2B5EF4-FFF2-40B4-BE49-F238E27FC236}">
                  <a16:creationId xmlns:a16="http://schemas.microsoft.com/office/drawing/2014/main" id="{C3B8399E-421F-44A7-4C84-F8801B067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5650" y="2282672"/>
              <a:ext cx="233165" cy="233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633" y="0"/>
                  </a:moveTo>
                  <a:cubicBezTo>
                    <a:pt x="20173" y="0"/>
                    <a:pt x="20638" y="158"/>
                    <a:pt x="21023" y="469"/>
                  </a:cubicBezTo>
                  <a:cubicBezTo>
                    <a:pt x="21405" y="780"/>
                    <a:pt x="21599" y="1154"/>
                    <a:pt x="21599" y="1586"/>
                  </a:cubicBezTo>
                  <a:lnTo>
                    <a:pt x="21599" y="20013"/>
                  </a:lnTo>
                  <a:cubicBezTo>
                    <a:pt x="21599" y="20445"/>
                    <a:pt x="21405" y="20816"/>
                    <a:pt x="21023" y="21130"/>
                  </a:cubicBezTo>
                  <a:cubicBezTo>
                    <a:pt x="20638" y="21438"/>
                    <a:pt x="20173" y="21599"/>
                    <a:pt x="19633" y="21599"/>
                  </a:cubicBezTo>
                  <a:cubicBezTo>
                    <a:pt x="19093" y="21599"/>
                    <a:pt x="18632" y="21447"/>
                    <a:pt x="18254" y="21145"/>
                  </a:cubicBezTo>
                  <a:lnTo>
                    <a:pt x="10807" y="15190"/>
                  </a:lnTo>
                  <a:lnTo>
                    <a:pt x="3359" y="21145"/>
                  </a:lnTo>
                  <a:cubicBezTo>
                    <a:pt x="2981" y="21447"/>
                    <a:pt x="2520" y="21599"/>
                    <a:pt x="1980" y="21599"/>
                  </a:cubicBezTo>
                  <a:cubicBezTo>
                    <a:pt x="1440" y="21599"/>
                    <a:pt x="975" y="21441"/>
                    <a:pt x="583" y="21130"/>
                  </a:cubicBezTo>
                  <a:cubicBezTo>
                    <a:pt x="194" y="20816"/>
                    <a:pt x="0" y="20445"/>
                    <a:pt x="0" y="20013"/>
                  </a:cubicBezTo>
                  <a:lnTo>
                    <a:pt x="0" y="1586"/>
                  </a:lnTo>
                  <a:cubicBezTo>
                    <a:pt x="0" y="1154"/>
                    <a:pt x="194" y="780"/>
                    <a:pt x="583" y="469"/>
                  </a:cubicBezTo>
                  <a:cubicBezTo>
                    <a:pt x="975" y="158"/>
                    <a:pt x="1440" y="0"/>
                    <a:pt x="1980" y="0"/>
                  </a:cubicBezTo>
                  <a:lnTo>
                    <a:pt x="19633" y="0"/>
                  </a:lnTo>
                  <a:close/>
                  <a:moveTo>
                    <a:pt x="2722" y="2150"/>
                  </a:moveTo>
                  <a:lnTo>
                    <a:pt x="2722" y="18608"/>
                  </a:lnTo>
                  <a:lnTo>
                    <a:pt x="10807" y="12115"/>
                  </a:lnTo>
                  <a:lnTo>
                    <a:pt x="18891" y="18608"/>
                  </a:lnTo>
                  <a:lnTo>
                    <a:pt x="18891" y="2150"/>
                  </a:lnTo>
                  <a:lnTo>
                    <a:pt x="2722" y="21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35384" tIns="135384" rIns="135384" bIns="135384" anchor="ctr"/>
            <a:lstStyle/>
            <a:p>
              <a:pPr marL="0" marR="0" lvl="0" indent="0" algn="l" defTabSz="12183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773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Lato Regular"/>
                <a:cs typeface="Lato Regular"/>
                <a:sym typeface="Gill Sans" charset="0"/>
              </a:endParaRPr>
            </a:p>
          </p:txBody>
        </p:sp>
      </p:grp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E386825D-0718-864D-E117-5249DCAD79C8}"/>
              </a:ext>
            </a:extLst>
          </p:cNvPr>
          <p:cNvGrpSpPr/>
          <p:nvPr/>
        </p:nvGrpSpPr>
        <p:grpSpPr>
          <a:xfrm>
            <a:off x="7021177" y="3453608"/>
            <a:ext cx="891439" cy="891437"/>
            <a:chOff x="2076513" y="3232310"/>
            <a:chExt cx="891439" cy="891437"/>
          </a:xfrm>
        </p:grpSpPr>
        <p:grpSp>
          <p:nvGrpSpPr>
            <p:cNvPr id="114" name="Group 21" descr="e7d195523061f1c03a90ee8e42cb24248e56383cd534985688F9F494128731F165EE95AB4B0C0A38076AAEA07667B1565C446FC45FF01DFB0E885BCDBDF3A284F3DB14DA61DD97F0BAB2E6C668FB49317BA98E6F6ED1654B0A29C5E2375D66F3500866E484713E5324C949BACAE467BBCE444D78EEAF0886EB229C995BC80C9E592596167CC993A225DD9243B8C0305C">
              <a:extLst>
                <a:ext uri="{FF2B5EF4-FFF2-40B4-BE49-F238E27FC236}">
                  <a16:creationId xmlns:a16="http://schemas.microsoft.com/office/drawing/2014/main" id="{222377DF-5F34-77C5-FECD-00D99137FE06}"/>
                </a:ext>
              </a:extLst>
            </p:cNvPr>
            <p:cNvGrpSpPr/>
            <p:nvPr/>
          </p:nvGrpSpPr>
          <p:grpSpPr>
            <a:xfrm>
              <a:off x="2076513" y="3232310"/>
              <a:ext cx="891439" cy="891437"/>
              <a:chOff x="3694905" y="4112532"/>
              <a:chExt cx="2197576" cy="2197570"/>
            </a:xfrm>
          </p:grpSpPr>
          <p:sp>
            <p:nvSpPr>
              <p:cNvPr id="116" name="Oval 23">
                <a:extLst>
                  <a:ext uri="{FF2B5EF4-FFF2-40B4-BE49-F238E27FC236}">
                    <a16:creationId xmlns:a16="http://schemas.microsoft.com/office/drawing/2014/main" id="{E6EA0E50-B0EB-5EA3-8AA3-39E01C8AE162}"/>
                  </a:ext>
                </a:extLst>
              </p:cNvPr>
              <p:cNvSpPr/>
              <p:nvPr/>
            </p:nvSpPr>
            <p:spPr>
              <a:xfrm>
                <a:off x="3694905" y="4112532"/>
                <a:ext cx="2197576" cy="2197570"/>
              </a:xfrm>
              <a:prstGeom prst="ellipse">
                <a:avLst/>
              </a:prstGeom>
              <a:solidFill>
                <a:srgbClr val="E7C4C2">
                  <a:alpha val="9000"/>
                </a:srgbClr>
              </a:solidFill>
              <a:ln>
                <a:solidFill>
                  <a:schemeClr val="bg1">
                    <a:alpha val="1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" panose="020F0502020204030204"/>
                  <a:cs typeface="+mn-cs"/>
                </a:endParaRPr>
              </a:p>
            </p:txBody>
          </p:sp>
          <p:sp>
            <p:nvSpPr>
              <p:cNvPr id="117" name="Oval 37">
                <a:extLst>
                  <a:ext uri="{FF2B5EF4-FFF2-40B4-BE49-F238E27FC236}">
                    <a16:creationId xmlns:a16="http://schemas.microsoft.com/office/drawing/2014/main" id="{AE0F31F8-04C9-43AA-295F-82724421AB1C}"/>
                  </a:ext>
                </a:extLst>
              </p:cNvPr>
              <p:cNvSpPr/>
              <p:nvPr/>
            </p:nvSpPr>
            <p:spPr>
              <a:xfrm>
                <a:off x="3900937" y="4318561"/>
                <a:ext cx="1804566" cy="1804562"/>
              </a:xfrm>
              <a:prstGeom prst="ellipse">
                <a:avLst/>
              </a:prstGeom>
              <a:solidFill>
                <a:srgbClr val="E7C4C2">
                  <a:alpha val="8000"/>
                </a:srgbClr>
              </a:solidFill>
              <a:ln>
                <a:solidFill>
                  <a:srgbClr val="A79CCB">
                    <a:alpha val="41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" panose="020F0502020204030204"/>
                  <a:cs typeface="+mn-cs"/>
                </a:endParaRPr>
              </a:p>
            </p:txBody>
          </p:sp>
          <p:sp>
            <p:nvSpPr>
              <p:cNvPr id="118" name="Oval 38">
                <a:extLst>
                  <a:ext uri="{FF2B5EF4-FFF2-40B4-BE49-F238E27FC236}">
                    <a16:creationId xmlns:a16="http://schemas.microsoft.com/office/drawing/2014/main" id="{6F7724EB-D3CF-842F-66D9-B39C2A8A427F}"/>
                  </a:ext>
                </a:extLst>
              </p:cNvPr>
              <p:cNvSpPr/>
              <p:nvPr/>
            </p:nvSpPr>
            <p:spPr>
              <a:xfrm>
                <a:off x="4075011" y="4492636"/>
                <a:ext cx="1456414" cy="1456413"/>
              </a:xfrm>
              <a:prstGeom prst="ellipse">
                <a:avLst/>
              </a:prstGeom>
              <a:solidFill>
                <a:srgbClr val="A79CC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" panose="020F0502020204030204"/>
                  <a:cs typeface="+mn-cs"/>
                </a:endParaRPr>
              </a:p>
            </p:txBody>
          </p:sp>
        </p:grpSp>
        <p:sp>
          <p:nvSpPr>
            <p:cNvPr id="115" name="AutoShape 114" descr="e7d195523061f1c03a90ee8e42cb24248e56383cd534985688F9F494128731F165EE95AB4B0C0A38076AAEA07667B1565C446FC45FF01DFB0E885BCDBDF3A284F3DB14DA61DD97F0BAB2E6C668FB49317BA98E6F6ED1654B0A29C5E2375D66F3500866E484713E5324C949BACAE467BBCE444D78EEAF0886EB229C995BC80C9E592596167CC993A225DD9243B8C0305C">
              <a:extLst>
                <a:ext uri="{FF2B5EF4-FFF2-40B4-BE49-F238E27FC236}">
                  <a16:creationId xmlns:a16="http://schemas.microsoft.com/office/drawing/2014/main" id="{4E8322AF-0EAA-AC42-672C-35F94FD0E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8067" y="3514433"/>
              <a:ext cx="328331" cy="32987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50" y="9182"/>
                  </a:moveTo>
                  <a:cubicBezTo>
                    <a:pt x="21200" y="9182"/>
                    <a:pt x="21329" y="9229"/>
                    <a:pt x="21435" y="9326"/>
                  </a:cubicBezTo>
                  <a:cubicBezTo>
                    <a:pt x="21544" y="9426"/>
                    <a:pt x="21599" y="9549"/>
                    <a:pt x="21599" y="9699"/>
                  </a:cubicBezTo>
                  <a:lnTo>
                    <a:pt x="21599" y="11867"/>
                  </a:lnTo>
                  <a:cubicBezTo>
                    <a:pt x="21599" y="12232"/>
                    <a:pt x="21415" y="12414"/>
                    <a:pt x="21050" y="12414"/>
                  </a:cubicBezTo>
                  <a:lnTo>
                    <a:pt x="18746" y="12414"/>
                  </a:lnTo>
                  <a:cubicBezTo>
                    <a:pt x="18575" y="13204"/>
                    <a:pt x="18299" y="13947"/>
                    <a:pt x="17915" y="14646"/>
                  </a:cubicBezTo>
                  <a:cubicBezTo>
                    <a:pt x="17530" y="15342"/>
                    <a:pt x="17066" y="15965"/>
                    <a:pt x="16517" y="16514"/>
                  </a:cubicBezTo>
                  <a:cubicBezTo>
                    <a:pt x="15968" y="17061"/>
                    <a:pt x="15346" y="17528"/>
                    <a:pt x="14647" y="17913"/>
                  </a:cubicBezTo>
                  <a:cubicBezTo>
                    <a:pt x="13948" y="18298"/>
                    <a:pt x="13206" y="18577"/>
                    <a:pt x="12419" y="18741"/>
                  </a:cubicBezTo>
                  <a:lnTo>
                    <a:pt x="12419" y="21050"/>
                  </a:lnTo>
                  <a:cubicBezTo>
                    <a:pt x="12419" y="21197"/>
                    <a:pt x="12369" y="21329"/>
                    <a:pt x="12269" y="21435"/>
                  </a:cubicBezTo>
                  <a:cubicBezTo>
                    <a:pt x="12172" y="21544"/>
                    <a:pt x="12049" y="21599"/>
                    <a:pt x="11896" y="21599"/>
                  </a:cubicBezTo>
                  <a:lnTo>
                    <a:pt x="9732" y="21599"/>
                  </a:lnTo>
                  <a:cubicBezTo>
                    <a:pt x="9368" y="21599"/>
                    <a:pt x="9183" y="21417"/>
                    <a:pt x="9183" y="21050"/>
                  </a:cubicBezTo>
                  <a:lnTo>
                    <a:pt x="9183" y="18741"/>
                  </a:lnTo>
                  <a:cubicBezTo>
                    <a:pt x="8396" y="18577"/>
                    <a:pt x="7654" y="18298"/>
                    <a:pt x="6955" y="17913"/>
                  </a:cubicBezTo>
                  <a:cubicBezTo>
                    <a:pt x="6259" y="17528"/>
                    <a:pt x="5634" y="17061"/>
                    <a:pt x="5085" y="16514"/>
                  </a:cubicBezTo>
                  <a:cubicBezTo>
                    <a:pt x="4536" y="15965"/>
                    <a:pt x="4069" y="15342"/>
                    <a:pt x="3687" y="14646"/>
                  </a:cubicBezTo>
                  <a:cubicBezTo>
                    <a:pt x="3300" y="13947"/>
                    <a:pt x="3024" y="13204"/>
                    <a:pt x="2856" y="12414"/>
                  </a:cubicBezTo>
                  <a:lnTo>
                    <a:pt x="551" y="12414"/>
                  </a:lnTo>
                  <a:cubicBezTo>
                    <a:pt x="187" y="12414"/>
                    <a:pt x="0" y="12231"/>
                    <a:pt x="0" y="11867"/>
                  </a:cubicBezTo>
                  <a:lnTo>
                    <a:pt x="0" y="9699"/>
                  </a:lnTo>
                  <a:cubicBezTo>
                    <a:pt x="0" y="9549"/>
                    <a:pt x="58" y="9426"/>
                    <a:pt x="167" y="9326"/>
                  </a:cubicBezTo>
                  <a:cubicBezTo>
                    <a:pt x="273" y="9229"/>
                    <a:pt x="402" y="9182"/>
                    <a:pt x="551" y="9182"/>
                  </a:cubicBezTo>
                  <a:lnTo>
                    <a:pt x="2856" y="9182"/>
                  </a:lnTo>
                  <a:cubicBezTo>
                    <a:pt x="3026" y="8392"/>
                    <a:pt x="3300" y="7652"/>
                    <a:pt x="3687" y="6953"/>
                  </a:cubicBezTo>
                  <a:cubicBezTo>
                    <a:pt x="4069" y="6251"/>
                    <a:pt x="4536" y="5631"/>
                    <a:pt x="5085" y="5081"/>
                  </a:cubicBezTo>
                  <a:cubicBezTo>
                    <a:pt x="5634" y="4532"/>
                    <a:pt x="6256" y="4065"/>
                    <a:pt x="6955" y="3680"/>
                  </a:cubicBezTo>
                  <a:cubicBezTo>
                    <a:pt x="7654" y="3298"/>
                    <a:pt x="8396" y="3022"/>
                    <a:pt x="9183" y="2852"/>
                  </a:cubicBezTo>
                  <a:lnTo>
                    <a:pt x="9183" y="546"/>
                  </a:lnTo>
                  <a:cubicBezTo>
                    <a:pt x="9183" y="181"/>
                    <a:pt x="9365" y="0"/>
                    <a:pt x="9732" y="0"/>
                  </a:cubicBezTo>
                  <a:lnTo>
                    <a:pt x="11896" y="0"/>
                  </a:lnTo>
                  <a:cubicBezTo>
                    <a:pt x="12049" y="0"/>
                    <a:pt x="12172" y="50"/>
                    <a:pt x="12269" y="158"/>
                  </a:cubicBezTo>
                  <a:cubicBezTo>
                    <a:pt x="12369" y="267"/>
                    <a:pt x="12419" y="396"/>
                    <a:pt x="12419" y="546"/>
                  </a:cubicBezTo>
                  <a:lnTo>
                    <a:pt x="12419" y="2852"/>
                  </a:lnTo>
                  <a:cubicBezTo>
                    <a:pt x="13206" y="3022"/>
                    <a:pt x="13948" y="3298"/>
                    <a:pt x="14647" y="3680"/>
                  </a:cubicBezTo>
                  <a:cubicBezTo>
                    <a:pt x="15343" y="4065"/>
                    <a:pt x="15968" y="4532"/>
                    <a:pt x="16517" y="5082"/>
                  </a:cubicBezTo>
                  <a:cubicBezTo>
                    <a:pt x="17066" y="5631"/>
                    <a:pt x="17530" y="6251"/>
                    <a:pt x="17915" y="6953"/>
                  </a:cubicBezTo>
                  <a:cubicBezTo>
                    <a:pt x="18299" y="7652"/>
                    <a:pt x="18578" y="8392"/>
                    <a:pt x="18746" y="9182"/>
                  </a:cubicBezTo>
                  <a:lnTo>
                    <a:pt x="21050" y="9182"/>
                  </a:lnTo>
                  <a:close/>
                  <a:moveTo>
                    <a:pt x="12419" y="16465"/>
                  </a:moveTo>
                  <a:cubicBezTo>
                    <a:pt x="13411" y="16194"/>
                    <a:pt x="14268" y="15698"/>
                    <a:pt x="14991" y="14981"/>
                  </a:cubicBezTo>
                  <a:cubicBezTo>
                    <a:pt x="15710" y="14264"/>
                    <a:pt x="16203" y="13410"/>
                    <a:pt x="16467" y="12414"/>
                  </a:cubicBezTo>
                  <a:lnTo>
                    <a:pt x="14048" y="12414"/>
                  </a:lnTo>
                  <a:cubicBezTo>
                    <a:pt x="13684" y="12414"/>
                    <a:pt x="13505" y="12231"/>
                    <a:pt x="13514" y="11867"/>
                  </a:cubicBezTo>
                  <a:lnTo>
                    <a:pt x="13514" y="9699"/>
                  </a:lnTo>
                  <a:cubicBezTo>
                    <a:pt x="13514" y="9549"/>
                    <a:pt x="13567" y="9426"/>
                    <a:pt x="13669" y="9326"/>
                  </a:cubicBezTo>
                  <a:cubicBezTo>
                    <a:pt x="13772" y="9229"/>
                    <a:pt x="13898" y="9182"/>
                    <a:pt x="14048" y="9182"/>
                  </a:cubicBezTo>
                  <a:lnTo>
                    <a:pt x="16467" y="9182"/>
                  </a:lnTo>
                  <a:cubicBezTo>
                    <a:pt x="16194" y="8186"/>
                    <a:pt x="15698" y="7332"/>
                    <a:pt x="14982" y="6609"/>
                  </a:cubicBezTo>
                  <a:cubicBezTo>
                    <a:pt x="14265" y="5883"/>
                    <a:pt x="13411" y="5390"/>
                    <a:pt x="12419" y="5131"/>
                  </a:cubicBezTo>
                  <a:lnTo>
                    <a:pt x="12419" y="7549"/>
                  </a:lnTo>
                  <a:cubicBezTo>
                    <a:pt x="12419" y="7699"/>
                    <a:pt x="12369" y="7828"/>
                    <a:pt x="12269" y="7928"/>
                  </a:cubicBezTo>
                  <a:cubicBezTo>
                    <a:pt x="12172" y="8031"/>
                    <a:pt x="12049" y="8081"/>
                    <a:pt x="11896" y="8081"/>
                  </a:cubicBezTo>
                  <a:lnTo>
                    <a:pt x="9732" y="8081"/>
                  </a:lnTo>
                  <a:cubicBezTo>
                    <a:pt x="9368" y="8081"/>
                    <a:pt x="9183" y="7905"/>
                    <a:pt x="9183" y="7549"/>
                  </a:cubicBezTo>
                  <a:lnTo>
                    <a:pt x="9183" y="5131"/>
                  </a:lnTo>
                  <a:cubicBezTo>
                    <a:pt x="8191" y="5402"/>
                    <a:pt x="7334" y="5895"/>
                    <a:pt x="6608" y="6612"/>
                  </a:cubicBezTo>
                  <a:cubicBezTo>
                    <a:pt x="5889" y="7332"/>
                    <a:pt x="5399" y="8187"/>
                    <a:pt x="5135" y="9182"/>
                  </a:cubicBezTo>
                  <a:lnTo>
                    <a:pt x="7580" y="9182"/>
                  </a:lnTo>
                  <a:cubicBezTo>
                    <a:pt x="7733" y="9182"/>
                    <a:pt x="7853" y="9229"/>
                    <a:pt x="7947" y="9326"/>
                  </a:cubicBezTo>
                  <a:cubicBezTo>
                    <a:pt x="8038" y="9426"/>
                    <a:pt x="8088" y="9550"/>
                    <a:pt x="8088" y="9700"/>
                  </a:cubicBezTo>
                  <a:lnTo>
                    <a:pt x="8088" y="11867"/>
                  </a:lnTo>
                  <a:cubicBezTo>
                    <a:pt x="8088" y="12017"/>
                    <a:pt x="8038" y="12144"/>
                    <a:pt x="7947" y="12252"/>
                  </a:cubicBezTo>
                  <a:cubicBezTo>
                    <a:pt x="7853" y="12364"/>
                    <a:pt x="7733" y="12414"/>
                    <a:pt x="7580" y="12414"/>
                  </a:cubicBezTo>
                  <a:lnTo>
                    <a:pt x="5135" y="12414"/>
                  </a:lnTo>
                  <a:cubicBezTo>
                    <a:pt x="5408" y="13410"/>
                    <a:pt x="5904" y="14267"/>
                    <a:pt x="6620" y="14990"/>
                  </a:cubicBezTo>
                  <a:cubicBezTo>
                    <a:pt x="7337" y="15710"/>
                    <a:pt x="8191" y="16203"/>
                    <a:pt x="9183" y="16465"/>
                  </a:cubicBezTo>
                  <a:lnTo>
                    <a:pt x="9183" y="14018"/>
                  </a:lnTo>
                  <a:cubicBezTo>
                    <a:pt x="9183" y="13868"/>
                    <a:pt x="9239" y="13744"/>
                    <a:pt x="9348" y="13653"/>
                  </a:cubicBezTo>
                  <a:cubicBezTo>
                    <a:pt x="9453" y="13559"/>
                    <a:pt x="9583" y="13512"/>
                    <a:pt x="9732" y="13512"/>
                  </a:cubicBezTo>
                  <a:lnTo>
                    <a:pt x="11896" y="13512"/>
                  </a:lnTo>
                  <a:cubicBezTo>
                    <a:pt x="12049" y="13512"/>
                    <a:pt x="12172" y="13559"/>
                    <a:pt x="12269" y="13653"/>
                  </a:cubicBezTo>
                  <a:cubicBezTo>
                    <a:pt x="12369" y="13744"/>
                    <a:pt x="12419" y="13868"/>
                    <a:pt x="12419" y="14018"/>
                  </a:cubicBezTo>
                  <a:lnTo>
                    <a:pt x="12419" y="1646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35384" tIns="135384" rIns="135384" bIns="135384" anchor="ctr"/>
            <a:lstStyle/>
            <a:p>
              <a:pPr marL="0" marR="0" lvl="0" indent="0" algn="l" defTabSz="12183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773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Lato Regular"/>
                <a:cs typeface="Lato Regular"/>
                <a:sym typeface="Gill Sans" charset="0"/>
              </a:endParaRPr>
            </a:p>
          </p:txBody>
        </p:sp>
      </p:grp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87932C20-CBB7-AEA6-785A-500D236FBE90}"/>
              </a:ext>
            </a:extLst>
          </p:cNvPr>
          <p:cNvGrpSpPr/>
          <p:nvPr/>
        </p:nvGrpSpPr>
        <p:grpSpPr>
          <a:xfrm>
            <a:off x="7033288" y="4777309"/>
            <a:ext cx="891439" cy="891437"/>
            <a:chOff x="2076513" y="4560367"/>
            <a:chExt cx="891439" cy="891437"/>
          </a:xfrm>
        </p:grpSpPr>
        <p:grpSp>
          <p:nvGrpSpPr>
            <p:cNvPr id="120" name="Group 21" descr="e7d195523061f1c03a90ee8e42cb24248e56383cd534985688F9F494128731F165EE95AB4B0C0A38076AAEA07667B1565C446FC45FF01DFB0E885BCDBDF3A284F3DB14DA61DD97F0BAB2E6C668FB49317BA98E6F6ED1654B0A29C5E2375D66F3500866E484713E5324C949BACAE467BBCE444D78EEAF0886EB229C995BC80C9E592596167CC993A225DD9243B8C0305C">
              <a:extLst>
                <a:ext uri="{FF2B5EF4-FFF2-40B4-BE49-F238E27FC236}">
                  <a16:creationId xmlns:a16="http://schemas.microsoft.com/office/drawing/2014/main" id="{AEF4B352-1ABB-A525-80A1-F8B723791374}"/>
                </a:ext>
              </a:extLst>
            </p:cNvPr>
            <p:cNvGrpSpPr/>
            <p:nvPr/>
          </p:nvGrpSpPr>
          <p:grpSpPr>
            <a:xfrm>
              <a:off x="2076513" y="4560367"/>
              <a:ext cx="891439" cy="891437"/>
              <a:chOff x="3694905" y="4112532"/>
              <a:chExt cx="2197576" cy="2197570"/>
            </a:xfrm>
          </p:grpSpPr>
          <p:sp>
            <p:nvSpPr>
              <p:cNvPr id="122" name="Oval 23">
                <a:extLst>
                  <a:ext uri="{FF2B5EF4-FFF2-40B4-BE49-F238E27FC236}">
                    <a16:creationId xmlns:a16="http://schemas.microsoft.com/office/drawing/2014/main" id="{DD373178-A688-4C04-A638-27AA477C14A1}"/>
                  </a:ext>
                </a:extLst>
              </p:cNvPr>
              <p:cNvSpPr/>
              <p:nvPr/>
            </p:nvSpPr>
            <p:spPr>
              <a:xfrm>
                <a:off x="3694905" y="4112532"/>
                <a:ext cx="2197576" cy="2197570"/>
              </a:xfrm>
              <a:prstGeom prst="ellipse">
                <a:avLst/>
              </a:prstGeom>
              <a:solidFill>
                <a:srgbClr val="B3CEE1">
                  <a:alpha val="9000"/>
                </a:srgbClr>
              </a:solidFill>
              <a:ln>
                <a:solidFill>
                  <a:schemeClr val="bg1">
                    <a:alpha val="1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" panose="020F0502020204030204"/>
                  <a:cs typeface="+mn-cs"/>
                </a:endParaRPr>
              </a:p>
            </p:txBody>
          </p:sp>
          <p:sp>
            <p:nvSpPr>
              <p:cNvPr id="123" name="Oval 37">
                <a:extLst>
                  <a:ext uri="{FF2B5EF4-FFF2-40B4-BE49-F238E27FC236}">
                    <a16:creationId xmlns:a16="http://schemas.microsoft.com/office/drawing/2014/main" id="{65687E47-EE48-1602-343D-43BF47C085E4}"/>
                  </a:ext>
                </a:extLst>
              </p:cNvPr>
              <p:cNvSpPr/>
              <p:nvPr/>
            </p:nvSpPr>
            <p:spPr>
              <a:xfrm>
                <a:off x="3900937" y="4318561"/>
                <a:ext cx="1804566" cy="1804562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  <a:alpha val="8000"/>
                </a:schemeClr>
              </a:solidFill>
              <a:ln>
                <a:solidFill>
                  <a:srgbClr val="97D7E3">
                    <a:alpha val="41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" panose="020F0502020204030204"/>
                  <a:cs typeface="+mn-cs"/>
                </a:endParaRPr>
              </a:p>
            </p:txBody>
          </p:sp>
          <p:sp>
            <p:nvSpPr>
              <p:cNvPr id="124" name="Oval 38">
                <a:extLst>
                  <a:ext uri="{FF2B5EF4-FFF2-40B4-BE49-F238E27FC236}">
                    <a16:creationId xmlns:a16="http://schemas.microsoft.com/office/drawing/2014/main" id="{297E91BE-98EC-5E7F-D757-A2F1BED36676}"/>
                  </a:ext>
                </a:extLst>
              </p:cNvPr>
              <p:cNvSpPr/>
              <p:nvPr/>
            </p:nvSpPr>
            <p:spPr>
              <a:xfrm>
                <a:off x="4075011" y="4492636"/>
                <a:ext cx="1456414" cy="1456413"/>
              </a:xfrm>
              <a:prstGeom prst="ellipse">
                <a:avLst/>
              </a:prstGeom>
              <a:solidFill>
                <a:srgbClr val="97D7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" panose="020F0502020204030204"/>
                  <a:cs typeface="+mn-cs"/>
                </a:endParaRPr>
              </a:p>
            </p:txBody>
          </p:sp>
        </p:grpSp>
        <p:sp>
          <p:nvSpPr>
            <p:cNvPr id="121" name="AutoShape 19" descr="e7d195523061f1c03a90ee8e42cb24248e56383cd534985688F9F494128731F165EE95AB4B0C0A38076AAEA07667B1565C446FC45FF01DFB0E885BCDBDF3A284F3DB14DA61DD97F0BAB2E6C668FB49317BA98E6F6ED1654B0A29C5E2375D66F3500866E484713E5324C949BACAE467BBCE444D78EEAF0886EB229C995BC80C9E592596167CC993A225DD9243B8C0305C">
              <a:extLst>
                <a:ext uri="{FF2B5EF4-FFF2-40B4-BE49-F238E27FC236}">
                  <a16:creationId xmlns:a16="http://schemas.microsoft.com/office/drawing/2014/main" id="{EBE8CEDA-C4F0-EC98-FE98-309305016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0552" y="4867594"/>
              <a:ext cx="283361" cy="283434"/>
            </a:xfrm>
            <a:custGeom>
              <a:avLst/>
              <a:gdLst>
                <a:gd name="T0" fmla="*/ 10800 w 21600"/>
                <a:gd name="T1" fmla="*/ 10789 h 21579"/>
                <a:gd name="T2" fmla="*/ 10800 w 21600"/>
                <a:gd name="T3" fmla="*/ 10789 h 21579"/>
                <a:gd name="T4" fmla="*/ 10800 w 21600"/>
                <a:gd name="T5" fmla="*/ 10789 h 21579"/>
                <a:gd name="T6" fmla="*/ 10800 w 21600"/>
                <a:gd name="T7" fmla="*/ 10789 h 2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579">
                  <a:moveTo>
                    <a:pt x="21599" y="9391"/>
                  </a:moveTo>
                  <a:cubicBezTo>
                    <a:pt x="21599" y="9887"/>
                    <a:pt x="21472" y="10321"/>
                    <a:pt x="21218" y="10697"/>
                  </a:cubicBezTo>
                  <a:cubicBezTo>
                    <a:pt x="20963" y="11072"/>
                    <a:pt x="20647" y="11313"/>
                    <a:pt x="20263" y="11427"/>
                  </a:cubicBezTo>
                  <a:lnTo>
                    <a:pt x="20263" y="16610"/>
                  </a:lnTo>
                  <a:cubicBezTo>
                    <a:pt x="20263" y="17200"/>
                    <a:pt x="20087" y="17708"/>
                    <a:pt x="19729" y="18128"/>
                  </a:cubicBezTo>
                  <a:cubicBezTo>
                    <a:pt x="19374" y="18550"/>
                    <a:pt x="18951" y="18758"/>
                    <a:pt x="18459" y="18758"/>
                  </a:cubicBezTo>
                  <a:cubicBezTo>
                    <a:pt x="17927" y="18122"/>
                    <a:pt x="17286" y="17505"/>
                    <a:pt x="16537" y="16904"/>
                  </a:cubicBezTo>
                  <a:cubicBezTo>
                    <a:pt x="15785" y="16305"/>
                    <a:pt x="14980" y="15756"/>
                    <a:pt x="14116" y="15254"/>
                  </a:cubicBezTo>
                  <a:cubicBezTo>
                    <a:pt x="13254" y="14755"/>
                    <a:pt x="12363" y="14324"/>
                    <a:pt x="11449" y="13969"/>
                  </a:cubicBezTo>
                  <a:cubicBezTo>
                    <a:pt x="10536" y="13614"/>
                    <a:pt x="9648" y="13379"/>
                    <a:pt x="8788" y="13267"/>
                  </a:cubicBezTo>
                  <a:cubicBezTo>
                    <a:pt x="8453" y="13379"/>
                    <a:pt x="8179" y="13564"/>
                    <a:pt x="7968" y="13828"/>
                  </a:cubicBezTo>
                  <a:cubicBezTo>
                    <a:pt x="7758" y="14092"/>
                    <a:pt x="7613" y="14386"/>
                    <a:pt x="7535" y="14706"/>
                  </a:cubicBezTo>
                  <a:cubicBezTo>
                    <a:pt x="7457" y="15028"/>
                    <a:pt x="7449" y="15360"/>
                    <a:pt x="7510" y="15698"/>
                  </a:cubicBezTo>
                  <a:cubicBezTo>
                    <a:pt x="7574" y="16035"/>
                    <a:pt x="7719" y="16340"/>
                    <a:pt x="7946" y="16610"/>
                  </a:cubicBezTo>
                  <a:cubicBezTo>
                    <a:pt x="7750" y="16992"/>
                    <a:pt x="7660" y="17347"/>
                    <a:pt x="7677" y="17673"/>
                  </a:cubicBezTo>
                  <a:cubicBezTo>
                    <a:pt x="7692" y="17993"/>
                    <a:pt x="7772" y="18307"/>
                    <a:pt x="7917" y="18606"/>
                  </a:cubicBezTo>
                  <a:cubicBezTo>
                    <a:pt x="8059" y="18908"/>
                    <a:pt x="8255" y="19193"/>
                    <a:pt x="8497" y="19469"/>
                  </a:cubicBezTo>
                  <a:cubicBezTo>
                    <a:pt x="8737" y="19745"/>
                    <a:pt x="8996" y="20021"/>
                    <a:pt x="9271" y="20291"/>
                  </a:cubicBezTo>
                  <a:cubicBezTo>
                    <a:pt x="9114" y="20696"/>
                    <a:pt x="8842" y="21001"/>
                    <a:pt x="8455" y="21212"/>
                  </a:cubicBezTo>
                  <a:cubicBezTo>
                    <a:pt x="8069" y="21423"/>
                    <a:pt x="7655" y="21541"/>
                    <a:pt x="7212" y="21570"/>
                  </a:cubicBezTo>
                  <a:cubicBezTo>
                    <a:pt x="6771" y="21599"/>
                    <a:pt x="6340" y="21550"/>
                    <a:pt x="5917" y="21423"/>
                  </a:cubicBezTo>
                  <a:cubicBezTo>
                    <a:pt x="5496" y="21294"/>
                    <a:pt x="5163" y="21092"/>
                    <a:pt x="4923" y="20810"/>
                  </a:cubicBezTo>
                  <a:cubicBezTo>
                    <a:pt x="4781" y="20241"/>
                    <a:pt x="4624" y="19657"/>
                    <a:pt x="4453" y="19055"/>
                  </a:cubicBezTo>
                  <a:cubicBezTo>
                    <a:pt x="4281" y="18453"/>
                    <a:pt x="4139" y="17843"/>
                    <a:pt x="4032" y="17224"/>
                  </a:cubicBezTo>
                  <a:cubicBezTo>
                    <a:pt x="3921" y="16599"/>
                    <a:pt x="3868" y="15953"/>
                    <a:pt x="3868" y="15281"/>
                  </a:cubicBezTo>
                  <a:cubicBezTo>
                    <a:pt x="3868" y="14615"/>
                    <a:pt x="3961" y="13905"/>
                    <a:pt x="4149" y="13153"/>
                  </a:cubicBezTo>
                  <a:lnTo>
                    <a:pt x="1804" y="13153"/>
                  </a:lnTo>
                  <a:cubicBezTo>
                    <a:pt x="1312" y="13153"/>
                    <a:pt x="888" y="12945"/>
                    <a:pt x="533" y="12522"/>
                  </a:cubicBezTo>
                  <a:cubicBezTo>
                    <a:pt x="176" y="12100"/>
                    <a:pt x="0" y="11592"/>
                    <a:pt x="0" y="10990"/>
                  </a:cubicBezTo>
                  <a:lnTo>
                    <a:pt x="0" y="7774"/>
                  </a:lnTo>
                  <a:cubicBezTo>
                    <a:pt x="0" y="7184"/>
                    <a:pt x="176" y="6676"/>
                    <a:pt x="526" y="6245"/>
                  </a:cubicBezTo>
                  <a:cubicBezTo>
                    <a:pt x="878" y="5819"/>
                    <a:pt x="1304" y="5605"/>
                    <a:pt x="1804" y="5605"/>
                  </a:cubicBezTo>
                  <a:lnTo>
                    <a:pt x="7652" y="5605"/>
                  </a:lnTo>
                  <a:cubicBezTo>
                    <a:pt x="8551" y="5605"/>
                    <a:pt x="9508" y="5449"/>
                    <a:pt x="10524" y="5135"/>
                  </a:cubicBezTo>
                  <a:cubicBezTo>
                    <a:pt x="11540" y="4821"/>
                    <a:pt x="12536" y="4399"/>
                    <a:pt x="13511" y="3873"/>
                  </a:cubicBezTo>
                  <a:cubicBezTo>
                    <a:pt x="14488" y="3342"/>
                    <a:pt x="15408" y="2744"/>
                    <a:pt x="16272" y="2071"/>
                  </a:cubicBezTo>
                  <a:cubicBezTo>
                    <a:pt x="17134" y="1405"/>
                    <a:pt x="17864" y="713"/>
                    <a:pt x="18459" y="0"/>
                  </a:cubicBezTo>
                  <a:cubicBezTo>
                    <a:pt x="18951" y="0"/>
                    <a:pt x="19374" y="214"/>
                    <a:pt x="19729" y="633"/>
                  </a:cubicBezTo>
                  <a:cubicBezTo>
                    <a:pt x="20087" y="1056"/>
                    <a:pt x="20263" y="1567"/>
                    <a:pt x="20263" y="2165"/>
                  </a:cubicBezTo>
                  <a:lnTo>
                    <a:pt x="20263" y="7334"/>
                  </a:lnTo>
                  <a:cubicBezTo>
                    <a:pt x="20647" y="7445"/>
                    <a:pt x="20963" y="7692"/>
                    <a:pt x="21218" y="8070"/>
                  </a:cubicBezTo>
                  <a:cubicBezTo>
                    <a:pt x="21472" y="8454"/>
                    <a:pt x="21599" y="8895"/>
                    <a:pt x="21599" y="9391"/>
                  </a:cubicBezTo>
                  <a:moveTo>
                    <a:pt x="18459" y="2855"/>
                  </a:moveTo>
                  <a:cubicBezTo>
                    <a:pt x="17864" y="3407"/>
                    <a:pt x="17215" y="3941"/>
                    <a:pt x="16512" y="4451"/>
                  </a:cubicBezTo>
                  <a:cubicBezTo>
                    <a:pt x="15810" y="4962"/>
                    <a:pt x="15065" y="5423"/>
                    <a:pt x="14280" y="5834"/>
                  </a:cubicBezTo>
                  <a:cubicBezTo>
                    <a:pt x="13494" y="6245"/>
                    <a:pt x="12693" y="6609"/>
                    <a:pt x="11878" y="6923"/>
                  </a:cubicBezTo>
                  <a:cubicBezTo>
                    <a:pt x="11060" y="7237"/>
                    <a:pt x="10255" y="7462"/>
                    <a:pt x="9457" y="7603"/>
                  </a:cubicBezTo>
                  <a:lnTo>
                    <a:pt x="9457" y="11172"/>
                  </a:lnTo>
                  <a:cubicBezTo>
                    <a:pt x="10255" y="11325"/>
                    <a:pt x="11060" y="11554"/>
                    <a:pt x="11878" y="11862"/>
                  </a:cubicBezTo>
                  <a:cubicBezTo>
                    <a:pt x="12693" y="12170"/>
                    <a:pt x="13494" y="12537"/>
                    <a:pt x="14280" y="12956"/>
                  </a:cubicBezTo>
                  <a:cubicBezTo>
                    <a:pt x="15065" y="13379"/>
                    <a:pt x="15812" y="13843"/>
                    <a:pt x="16524" y="14347"/>
                  </a:cubicBezTo>
                  <a:cubicBezTo>
                    <a:pt x="17234" y="14855"/>
                    <a:pt x="17881" y="15380"/>
                    <a:pt x="18459" y="15920"/>
                  </a:cubicBezTo>
                  <a:lnTo>
                    <a:pt x="18459" y="28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35384" tIns="135384" rIns="135384" bIns="135384" anchor="ctr"/>
            <a:lstStyle/>
            <a:p>
              <a:pPr marL="0" marR="0" lvl="0" indent="0" algn="l" defTabSz="12183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773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Lato Regular"/>
                <a:cs typeface="Lato Regular"/>
                <a:sym typeface="Gill Sans" charset="0"/>
              </a:endParaRPr>
            </a:p>
          </p:txBody>
        </p:sp>
      </p:grpSp>
      <p:sp>
        <p:nvSpPr>
          <p:cNvPr id="8" name="TextBox 44">
            <a:extLst>
              <a:ext uri="{FF2B5EF4-FFF2-40B4-BE49-F238E27FC236}">
                <a16:creationId xmlns:a16="http://schemas.microsoft.com/office/drawing/2014/main" id="{610D7230-1B0E-53A8-E254-C0EF3DED0EB2}"/>
              </a:ext>
            </a:extLst>
          </p:cNvPr>
          <p:cNvSpPr txBox="1"/>
          <p:nvPr/>
        </p:nvSpPr>
        <p:spPr>
          <a:xfrm>
            <a:off x="8029199" y="2124264"/>
            <a:ext cx="3360447" cy="3530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dirty="0"/>
              <a:t>负责组织和举办各种活动，包括各类线下讲座、交流、座谈、答疑等活动，包括“导师面对面”、“成长下午茶”、“成长互助营”、“成长交流会”、“学霸有约”、“光电大讲堂”等。</a:t>
            </a:r>
            <a:br>
              <a:rPr lang="zh-CN" altLang="en-US" sz="1000" dirty="0"/>
            </a:b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7653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7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00"/>
                            </p:stCondLst>
                            <p:childTnLst>
                              <p:par>
                                <p:cTn id="3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97;p6">
            <a:extLst>
              <a:ext uri="{FF2B5EF4-FFF2-40B4-BE49-F238E27FC236}">
                <a16:creationId xmlns:a16="http://schemas.microsoft.com/office/drawing/2014/main" id="{62375F26-2833-DE19-7B87-0C30FC88CE14}"/>
              </a:ext>
            </a:extLst>
          </p:cNvPr>
          <p:cNvSpPr/>
          <p:nvPr/>
        </p:nvSpPr>
        <p:spPr>
          <a:xfrm>
            <a:off x="-1631419" y="6020456"/>
            <a:ext cx="9975316" cy="1860733"/>
          </a:xfrm>
          <a:custGeom>
            <a:avLst/>
            <a:gdLst/>
            <a:ahLst/>
            <a:cxnLst/>
            <a:rect l="l" t="t" r="r" b="b"/>
            <a:pathLst>
              <a:path w="318870" h="59480" extrusionOk="0">
                <a:moveTo>
                  <a:pt x="298801" y="11557"/>
                </a:moveTo>
                <a:cubicBezTo>
                  <a:pt x="285240" y="4215"/>
                  <a:pt x="236119" y="16856"/>
                  <a:pt x="211154" y="15339"/>
                </a:cubicBezTo>
                <a:cubicBezTo>
                  <a:pt x="186189" y="13822"/>
                  <a:pt x="165114" y="4928"/>
                  <a:pt x="149010" y="2455"/>
                </a:cubicBezTo>
                <a:cubicBezTo>
                  <a:pt x="132906" y="-18"/>
                  <a:pt x="125582" y="-528"/>
                  <a:pt x="114530" y="500"/>
                </a:cubicBezTo>
                <a:cubicBezTo>
                  <a:pt x="103478" y="1528"/>
                  <a:pt x="94232" y="6168"/>
                  <a:pt x="82697" y="8621"/>
                </a:cubicBezTo>
                <a:cubicBezTo>
                  <a:pt x="71162" y="11074"/>
                  <a:pt x="54630" y="13295"/>
                  <a:pt x="45321" y="15217"/>
                </a:cubicBezTo>
                <a:cubicBezTo>
                  <a:pt x="36013" y="17139"/>
                  <a:pt x="31298" y="18814"/>
                  <a:pt x="26846" y="20154"/>
                </a:cubicBezTo>
                <a:cubicBezTo>
                  <a:pt x="22394" y="21495"/>
                  <a:pt x="-25672" y="16720"/>
                  <a:pt x="18607" y="23260"/>
                </a:cubicBezTo>
                <a:cubicBezTo>
                  <a:pt x="62886" y="29800"/>
                  <a:pt x="245820" y="61344"/>
                  <a:pt x="292519" y="59393"/>
                </a:cubicBezTo>
                <a:cubicBezTo>
                  <a:pt x="339218" y="57443"/>
                  <a:pt x="312362" y="18899"/>
                  <a:pt x="298801" y="11557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</p:sp>
      <p:sp>
        <p:nvSpPr>
          <p:cNvPr id="9" name="Google Shape;698;p6">
            <a:extLst>
              <a:ext uri="{FF2B5EF4-FFF2-40B4-BE49-F238E27FC236}">
                <a16:creationId xmlns:a16="http://schemas.microsoft.com/office/drawing/2014/main" id="{356724AB-FA7B-80C7-0B52-E216EC24A1C9}"/>
              </a:ext>
            </a:extLst>
          </p:cNvPr>
          <p:cNvSpPr/>
          <p:nvPr/>
        </p:nvSpPr>
        <p:spPr>
          <a:xfrm>
            <a:off x="6449403" y="4614675"/>
            <a:ext cx="7902859" cy="3007455"/>
          </a:xfrm>
          <a:custGeom>
            <a:avLst/>
            <a:gdLst/>
            <a:ahLst/>
            <a:cxnLst/>
            <a:rect l="l" t="t" r="r" b="b"/>
            <a:pathLst>
              <a:path w="252622" h="96136" extrusionOk="0">
                <a:moveTo>
                  <a:pt x="226138" y="3170"/>
                </a:moveTo>
                <a:cubicBezTo>
                  <a:pt x="215922" y="-8306"/>
                  <a:pt x="192854" y="14675"/>
                  <a:pt x="179337" y="19877"/>
                </a:cubicBezTo>
                <a:cubicBezTo>
                  <a:pt x="165820" y="25080"/>
                  <a:pt x="153657" y="27926"/>
                  <a:pt x="145035" y="34385"/>
                </a:cubicBezTo>
                <a:cubicBezTo>
                  <a:pt x="136413" y="40845"/>
                  <a:pt x="141468" y="55348"/>
                  <a:pt x="127606" y="58634"/>
                </a:cubicBezTo>
                <a:cubicBezTo>
                  <a:pt x="113744" y="61920"/>
                  <a:pt x="78377" y="55426"/>
                  <a:pt x="61863" y="54102"/>
                </a:cubicBezTo>
                <a:cubicBezTo>
                  <a:pt x="45349" y="52778"/>
                  <a:pt x="38782" y="47348"/>
                  <a:pt x="28521" y="50692"/>
                </a:cubicBezTo>
                <a:cubicBezTo>
                  <a:pt x="18260" y="54037"/>
                  <a:pt x="-2746" y="67618"/>
                  <a:pt x="298" y="74169"/>
                </a:cubicBezTo>
                <a:cubicBezTo>
                  <a:pt x="3342" y="80720"/>
                  <a:pt x="6730" y="87570"/>
                  <a:pt x="46785" y="89997"/>
                </a:cubicBezTo>
                <a:cubicBezTo>
                  <a:pt x="86841" y="92424"/>
                  <a:pt x="210739" y="103203"/>
                  <a:pt x="240631" y="88732"/>
                </a:cubicBezTo>
                <a:cubicBezTo>
                  <a:pt x="270523" y="74261"/>
                  <a:pt x="236354" y="14646"/>
                  <a:pt x="226138" y="3170"/>
                </a:cubicBezTo>
                <a:close/>
              </a:path>
            </a:pathLst>
          </a:custGeom>
          <a:solidFill>
            <a:srgbClr val="F3D3E8"/>
          </a:solidFill>
          <a:ln>
            <a:noFill/>
          </a:ln>
        </p:spPr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8333CF2-21CB-57BE-95B0-8F29F2DCE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2834640"/>
            <a:ext cx="12192000" cy="4023360"/>
          </a:xfrm>
          <a:prstGeom prst="rect">
            <a:avLst/>
          </a:prstGeom>
        </p:spPr>
      </p:pic>
      <p:sp>
        <p:nvSpPr>
          <p:cNvPr id="14" name="Shape 697">
            <a:extLst>
              <a:ext uri="{FF2B5EF4-FFF2-40B4-BE49-F238E27FC236}">
                <a16:creationId xmlns:a16="http://schemas.microsoft.com/office/drawing/2014/main" id="{7AD74BD8-F903-6981-5FCC-37C2F2BD94C0}"/>
              </a:ext>
            </a:extLst>
          </p:cNvPr>
          <p:cNvSpPr/>
          <p:nvPr/>
        </p:nvSpPr>
        <p:spPr>
          <a:xfrm>
            <a:off x="5525460" y="445123"/>
            <a:ext cx="1141081" cy="1141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97D7E3"/>
          </a:solidFill>
          <a:ln w="12700">
            <a:miter lim="400000"/>
          </a:ln>
          <a:effectLst/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65D2EC-AC9E-348D-9D16-2DC8EACAD412}"/>
              </a:ext>
            </a:extLst>
          </p:cNvPr>
          <p:cNvSpPr txBox="1"/>
          <p:nvPr/>
        </p:nvSpPr>
        <p:spPr>
          <a:xfrm>
            <a:off x="5411583" y="630943"/>
            <a:ext cx="13688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02</a:t>
            </a:r>
            <a:endParaRPr lang="zh-CN" altLang="en-US" sz="4400" b="1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A547F9-29EE-75B5-4584-26FD8FD2A9A0}"/>
              </a:ext>
            </a:extLst>
          </p:cNvPr>
          <p:cNvSpPr txBox="1"/>
          <p:nvPr/>
        </p:nvSpPr>
        <p:spPr>
          <a:xfrm>
            <a:off x="3474098" y="1804644"/>
            <a:ext cx="5243804" cy="132343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rgbClr val="854C89"/>
                </a:solidFill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品牌活动</a:t>
            </a:r>
          </a:p>
        </p:txBody>
      </p:sp>
    </p:spTree>
    <p:extLst>
      <p:ext uri="{BB962C8B-B14F-4D97-AF65-F5344CB8AC3E}">
        <p14:creationId xmlns:p14="http://schemas.microsoft.com/office/powerpoint/2010/main" val="2695433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5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534EE8EE-840A-C005-28B0-7F05CAD7B05F}"/>
              </a:ext>
            </a:extLst>
          </p:cNvPr>
          <p:cNvGrpSpPr/>
          <p:nvPr/>
        </p:nvGrpSpPr>
        <p:grpSpPr>
          <a:xfrm>
            <a:off x="374675" y="352444"/>
            <a:ext cx="801015" cy="801015"/>
            <a:chOff x="5822501" y="1779808"/>
            <a:chExt cx="1079501" cy="1079501"/>
          </a:xfrm>
          <a:effectLst/>
        </p:grpSpPr>
        <p:sp>
          <p:nvSpPr>
            <p:cNvPr id="9" name="Shape 693">
              <a:extLst>
                <a:ext uri="{FF2B5EF4-FFF2-40B4-BE49-F238E27FC236}">
                  <a16:creationId xmlns:a16="http://schemas.microsoft.com/office/drawing/2014/main" id="{CCDA6BCA-A796-051C-1321-CD1CBA53DB2F}"/>
                </a:ext>
              </a:extLst>
            </p:cNvPr>
            <p:cNvSpPr/>
            <p:nvPr/>
          </p:nvSpPr>
          <p:spPr>
            <a:xfrm>
              <a:off x="5822501" y="1779808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97D7E3"/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10" name="Shape 2465">
              <a:extLst>
                <a:ext uri="{FF2B5EF4-FFF2-40B4-BE49-F238E27FC236}">
                  <a16:creationId xmlns:a16="http://schemas.microsoft.com/office/drawing/2014/main" id="{24BE4412-0DC1-6048-E3B8-FFD0CEBB3014}"/>
                </a:ext>
              </a:extLst>
            </p:cNvPr>
            <p:cNvSpPr/>
            <p:nvPr/>
          </p:nvSpPr>
          <p:spPr>
            <a:xfrm>
              <a:off x="6188908" y="2146229"/>
              <a:ext cx="346685" cy="346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79" y="17044"/>
                  </a:moveTo>
                  <a:cubicBezTo>
                    <a:pt x="9428" y="17174"/>
                    <a:pt x="9252" y="17274"/>
                    <a:pt x="9050" y="17344"/>
                  </a:cubicBezTo>
                  <a:cubicBezTo>
                    <a:pt x="8849" y="17415"/>
                    <a:pt x="8636" y="17450"/>
                    <a:pt x="8413" y="17450"/>
                  </a:cubicBezTo>
                  <a:cubicBezTo>
                    <a:pt x="7887" y="17450"/>
                    <a:pt x="7488" y="17288"/>
                    <a:pt x="7214" y="16966"/>
                  </a:cubicBezTo>
                  <a:cubicBezTo>
                    <a:pt x="6941" y="16644"/>
                    <a:pt x="6797" y="16226"/>
                    <a:pt x="6782" y="15715"/>
                  </a:cubicBezTo>
                  <a:lnTo>
                    <a:pt x="5864" y="15715"/>
                  </a:lnTo>
                  <a:cubicBezTo>
                    <a:pt x="5857" y="16122"/>
                    <a:pt x="5913" y="16486"/>
                    <a:pt x="6032" y="16805"/>
                  </a:cubicBezTo>
                  <a:cubicBezTo>
                    <a:pt x="6151" y="17123"/>
                    <a:pt x="6321" y="17393"/>
                    <a:pt x="6545" y="17611"/>
                  </a:cubicBezTo>
                  <a:cubicBezTo>
                    <a:pt x="6767" y="17830"/>
                    <a:pt x="7038" y="17995"/>
                    <a:pt x="7355" y="18106"/>
                  </a:cubicBezTo>
                  <a:cubicBezTo>
                    <a:pt x="7671" y="18218"/>
                    <a:pt x="8024" y="18273"/>
                    <a:pt x="8413" y="18273"/>
                  </a:cubicBezTo>
                  <a:cubicBezTo>
                    <a:pt x="8773" y="18273"/>
                    <a:pt x="9113" y="18223"/>
                    <a:pt x="9434" y="18123"/>
                  </a:cubicBezTo>
                  <a:cubicBezTo>
                    <a:pt x="9754" y="18023"/>
                    <a:pt x="10033" y="17873"/>
                    <a:pt x="10271" y="17672"/>
                  </a:cubicBezTo>
                  <a:cubicBezTo>
                    <a:pt x="10509" y="17472"/>
                    <a:pt x="10697" y="17222"/>
                    <a:pt x="10837" y="16922"/>
                  </a:cubicBezTo>
                  <a:cubicBezTo>
                    <a:pt x="10978" y="16621"/>
                    <a:pt x="11048" y="16275"/>
                    <a:pt x="11048" y="15881"/>
                  </a:cubicBezTo>
                  <a:cubicBezTo>
                    <a:pt x="11048" y="15407"/>
                    <a:pt x="10935" y="14995"/>
                    <a:pt x="10708" y="14646"/>
                  </a:cubicBezTo>
                  <a:cubicBezTo>
                    <a:pt x="10481" y="14298"/>
                    <a:pt x="10134" y="14072"/>
                    <a:pt x="9666" y="13968"/>
                  </a:cubicBezTo>
                  <a:lnTo>
                    <a:pt x="9666" y="13946"/>
                  </a:lnTo>
                  <a:cubicBezTo>
                    <a:pt x="9968" y="13805"/>
                    <a:pt x="10220" y="13597"/>
                    <a:pt x="10422" y="13323"/>
                  </a:cubicBezTo>
                  <a:cubicBezTo>
                    <a:pt x="10624" y="13048"/>
                    <a:pt x="10724" y="12734"/>
                    <a:pt x="10724" y="12377"/>
                  </a:cubicBezTo>
                  <a:cubicBezTo>
                    <a:pt x="10724" y="12014"/>
                    <a:pt x="10665" y="11698"/>
                    <a:pt x="10546" y="11432"/>
                  </a:cubicBezTo>
                  <a:cubicBezTo>
                    <a:pt x="10427" y="11165"/>
                    <a:pt x="10263" y="10946"/>
                    <a:pt x="10055" y="10776"/>
                  </a:cubicBezTo>
                  <a:cubicBezTo>
                    <a:pt x="9846" y="10605"/>
                    <a:pt x="9599" y="10477"/>
                    <a:pt x="9315" y="10392"/>
                  </a:cubicBezTo>
                  <a:cubicBezTo>
                    <a:pt x="9030" y="10306"/>
                    <a:pt x="8722" y="10264"/>
                    <a:pt x="8391" y="10264"/>
                  </a:cubicBezTo>
                  <a:cubicBezTo>
                    <a:pt x="8010" y="10264"/>
                    <a:pt x="7673" y="10326"/>
                    <a:pt x="7382" y="10453"/>
                  </a:cubicBezTo>
                  <a:cubicBezTo>
                    <a:pt x="7090" y="10579"/>
                    <a:pt x="6847" y="10753"/>
                    <a:pt x="6653" y="10976"/>
                  </a:cubicBezTo>
                  <a:cubicBezTo>
                    <a:pt x="6459" y="11198"/>
                    <a:pt x="6309" y="11466"/>
                    <a:pt x="6204" y="11777"/>
                  </a:cubicBezTo>
                  <a:cubicBezTo>
                    <a:pt x="6100" y="12088"/>
                    <a:pt x="6040" y="12433"/>
                    <a:pt x="6026" y="12811"/>
                  </a:cubicBezTo>
                  <a:lnTo>
                    <a:pt x="6944" y="12811"/>
                  </a:lnTo>
                  <a:cubicBezTo>
                    <a:pt x="6944" y="12581"/>
                    <a:pt x="6972" y="12363"/>
                    <a:pt x="7031" y="12155"/>
                  </a:cubicBezTo>
                  <a:cubicBezTo>
                    <a:pt x="7088" y="11947"/>
                    <a:pt x="7177" y="11766"/>
                    <a:pt x="7296" y="11610"/>
                  </a:cubicBezTo>
                  <a:cubicBezTo>
                    <a:pt x="7414" y="11454"/>
                    <a:pt x="7565" y="11330"/>
                    <a:pt x="7749" y="11237"/>
                  </a:cubicBezTo>
                  <a:cubicBezTo>
                    <a:pt x="7932" y="11144"/>
                    <a:pt x="8147" y="11098"/>
                    <a:pt x="8391" y="11098"/>
                  </a:cubicBezTo>
                  <a:cubicBezTo>
                    <a:pt x="8780" y="11098"/>
                    <a:pt x="9104" y="11204"/>
                    <a:pt x="9364" y="11415"/>
                  </a:cubicBezTo>
                  <a:cubicBezTo>
                    <a:pt x="9623" y="11627"/>
                    <a:pt x="9752" y="11943"/>
                    <a:pt x="9752" y="12366"/>
                  </a:cubicBezTo>
                  <a:cubicBezTo>
                    <a:pt x="9752" y="12574"/>
                    <a:pt x="9713" y="12759"/>
                    <a:pt x="9634" y="12922"/>
                  </a:cubicBezTo>
                  <a:cubicBezTo>
                    <a:pt x="9554" y="13086"/>
                    <a:pt x="9448" y="13221"/>
                    <a:pt x="9315" y="13329"/>
                  </a:cubicBezTo>
                  <a:cubicBezTo>
                    <a:pt x="9182" y="13436"/>
                    <a:pt x="9027" y="13517"/>
                    <a:pt x="8851" y="13574"/>
                  </a:cubicBezTo>
                  <a:cubicBezTo>
                    <a:pt x="8674" y="13629"/>
                    <a:pt x="8488" y="13657"/>
                    <a:pt x="8294" y="13657"/>
                  </a:cubicBezTo>
                  <a:lnTo>
                    <a:pt x="7992" y="13657"/>
                  </a:lnTo>
                  <a:cubicBezTo>
                    <a:pt x="7963" y="13657"/>
                    <a:pt x="7930" y="13653"/>
                    <a:pt x="7895" y="13645"/>
                  </a:cubicBezTo>
                  <a:lnTo>
                    <a:pt x="7895" y="14447"/>
                  </a:lnTo>
                  <a:cubicBezTo>
                    <a:pt x="8067" y="14424"/>
                    <a:pt x="8251" y="14413"/>
                    <a:pt x="8445" y="14413"/>
                  </a:cubicBezTo>
                  <a:cubicBezTo>
                    <a:pt x="8676" y="14413"/>
                    <a:pt x="8890" y="14444"/>
                    <a:pt x="9088" y="14507"/>
                  </a:cubicBezTo>
                  <a:cubicBezTo>
                    <a:pt x="9286" y="14571"/>
                    <a:pt x="9457" y="14667"/>
                    <a:pt x="9601" y="14797"/>
                  </a:cubicBezTo>
                  <a:cubicBezTo>
                    <a:pt x="9745" y="14927"/>
                    <a:pt x="9860" y="15086"/>
                    <a:pt x="9947" y="15275"/>
                  </a:cubicBezTo>
                  <a:cubicBezTo>
                    <a:pt x="10033" y="15464"/>
                    <a:pt x="10076" y="15682"/>
                    <a:pt x="10076" y="15926"/>
                  </a:cubicBezTo>
                  <a:cubicBezTo>
                    <a:pt x="10076" y="16163"/>
                    <a:pt x="10031" y="16377"/>
                    <a:pt x="9941" y="16565"/>
                  </a:cubicBezTo>
                  <a:cubicBezTo>
                    <a:pt x="9851" y="16754"/>
                    <a:pt x="9731" y="16914"/>
                    <a:pt x="9579" y="17044"/>
                  </a:cubicBezTo>
                  <a:moveTo>
                    <a:pt x="14257" y="18151"/>
                  </a:moveTo>
                  <a:lnTo>
                    <a:pt x="15175" y="18151"/>
                  </a:lnTo>
                  <a:lnTo>
                    <a:pt x="15175" y="10264"/>
                  </a:lnTo>
                  <a:lnTo>
                    <a:pt x="14473" y="10264"/>
                  </a:lnTo>
                  <a:cubicBezTo>
                    <a:pt x="14422" y="10561"/>
                    <a:pt x="14329" y="10805"/>
                    <a:pt x="14192" y="10998"/>
                  </a:cubicBezTo>
                  <a:cubicBezTo>
                    <a:pt x="14055" y="11191"/>
                    <a:pt x="13888" y="11343"/>
                    <a:pt x="13690" y="11454"/>
                  </a:cubicBezTo>
                  <a:cubicBezTo>
                    <a:pt x="13492" y="11565"/>
                    <a:pt x="13271" y="11641"/>
                    <a:pt x="13026" y="11682"/>
                  </a:cubicBezTo>
                  <a:cubicBezTo>
                    <a:pt x="12781" y="11723"/>
                    <a:pt x="12529" y="11743"/>
                    <a:pt x="12270" y="11743"/>
                  </a:cubicBezTo>
                  <a:lnTo>
                    <a:pt x="12270" y="12499"/>
                  </a:lnTo>
                  <a:lnTo>
                    <a:pt x="14257" y="12499"/>
                  </a:lnTo>
                  <a:cubicBezTo>
                    <a:pt x="14257" y="12499"/>
                    <a:pt x="14257" y="18151"/>
                    <a:pt x="14257" y="18151"/>
                  </a:cubicBezTo>
                  <a:close/>
                  <a:moveTo>
                    <a:pt x="20618" y="6873"/>
                  </a:moveTo>
                  <a:lnTo>
                    <a:pt x="982" y="6873"/>
                  </a:lnTo>
                  <a:lnTo>
                    <a:pt x="982" y="3928"/>
                  </a:lnTo>
                  <a:cubicBezTo>
                    <a:pt x="982" y="3385"/>
                    <a:pt x="1421" y="2945"/>
                    <a:pt x="1964" y="2945"/>
                  </a:cubicBezTo>
                  <a:lnTo>
                    <a:pt x="3927" y="2945"/>
                  </a:lnTo>
                  <a:lnTo>
                    <a:pt x="3927" y="4418"/>
                  </a:lnTo>
                  <a:cubicBezTo>
                    <a:pt x="3927" y="4690"/>
                    <a:pt x="4147" y="4909"/>
                    <a:pt x="4418" y="4909"/>
                  </a:cubicBezTo>
                  <a:cubicBezTo>
                    <a:pt x="4690" y="4909"/>
                    <a:pt x="4909" y="4690"/>
                    <a:pt x="4909" y="4418"/>
                  </a:cubicBezTo>
                  <a:lnTo>
                    <a:pt x="4909" y="2945"/>
                  </a:lnTo>
                  <a:lnTo>
                    <a:pt x="16691" y="2945"/>
                  </a:lnTo>
                  <a:lnTo>
                    <a:pt x="16691" y="4418"/>
                  </a:lnTo>
                  <a:cubicBezTo>
                    <a:pt x="16691" y="4690"/>
                    <a:pt x="16910" y="4909"/>
                    <a:pt x="17182" y="4909"/>
                  </a:cubicBezTo>
                  <a:cubicBezTo>
                    <a:pt x="17453" y="4909"/>
                    <a:pt x="17673" y="4690"/>
                    <a:pt x="17673" y="4418"/>
                  </a:cubicBezTo>
                  <a:lnTo>
                    <a:pt x="17673" y="2945"/>
                  </a:lnTo>
                  <a:lnTo>
                    <a:pt x="19636" y="2945"/>
                  </a:lnTo>
                  <a:cubicBezTo>
                    <a:pt x="20179" y="2945"/>
                    <a:pt x="20618" y="3385"/>
                    <a:pt x="20618" y="3928"/>
                  </a:cubicBezTo>
                  <a:cubicBezTo>
                    <a:pt x="20618" y="3928"/>
                    <a:pt x="20618" y="6873"/>
                    <a:pt x="20618" y="6873"/>
                  </a:cubicBezTo>
                  <a:close/>
                  <a:moveTo>
                    <a:pt x="20618" y="19636"/>
                  </a:moveTo>
                  <a:cubicBezTo>
                    <a:pt x="20618" y="20179"/>
                    <a:pt x="20179" y="20618"/>
                    <a:pt x="19636" y="20618"/>
                  </a:cubicBezTo>
                  <a:lnTo>
                    <a:pt x="1964" y="20618"/>
                  </a:lnTo>
                  <a:cubicBezTo>
                    <a:pt x="1421" y="20618"/>
                    <a:pt x="982" y="20179"/>
                    <a:pt x="982" y="19636"/>
                  </a:cubicBezTo>
                  <a:lnTo>
                    <a:pt x="982" y="7855"/>
                  </a:lnTo>
                  <a:lnTo>
                    <a:pt x="20618" y="7855"/>
                  </a:lnTo>
                  <a:cubicBezTo>
                    <a:pt x="20618" y="7855"/>
                    <a:pt x="20618" y="19636"/>
                    <a:pt x="20618" y="19636"/>
                  </a:cubicBezTo>
                  <a:close/>
                  <a:moveTo>
                    <a:pt x="19636" y="1964"/>
                  </a:moveTo>
                  <a:lnTo>
                    <a:pt x="17673" y="1964"/>
                  </a:lnTo>
                  <a:lnTo>
                    <a:pt x="17673" y="491"/>
                  </a:lnTo>
                  <a:cubicBezTo>
                    <a:pt x="17673" y="220"/>
                    <a:pt x="17453" y="0"/>
                    <a:pt x="17182" y="0"/>
                  </a:cubicBezTo>
                  <a:cubicBezTo>
                    <a:pt x="16910" y="0"/>
                    <a:pt x="16691" y="220"/>
                    <a:pt x="16691" y="491"/>
                  </a:cubicBezTo>
                  <a:lnTo>
                    <a:pt x="16691" y="1964"/>
                  </a:lnTo>
                  <a:lnTo>
                    <a:pt x="4909" y="1964"/>
                  </a:lnTo>
                  <a:lnTo>
                    <a:pt x="4909" y="491"/>
                  </a:lnTo>
                  <a:cubicBezTo>
                    <a:pt x="4909" y="220"/>
                    <a:pt x="4690" y="0"/>
                    <a:pt x="4418" y="0"/>
                  </a:cubicBezTo>
                  <a:cubicBezTo>
                    <a:pt x="4147" y="0"/>
                    <a:pt x="3927" y="220"/>
                    <a:pt x="3927" y="491"/>
                  </a:cubicBezTo>
                  <a:lnTo>
                    <a:pt x="3927" y="1964"/>
                  </a:lnTo>
                  <a:lnTo>
                    <a:pt x="1964" y="1964"/>
                  </a:lnTo>
                  <a:cubicBezTo>
                    <a:pt x="879" y="1964"/>
                    <a:pt x="0" y="2843"/>
                    <a:pt x="0" y="3928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3928"/>
                  </a:lnTo>
                  <a:cubicBezTo>
                    <a:pt x="21600" y="2843"/>
                    <a:pt x="20721" y="1964"/>
                    <a:pt x="19636" y="1964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B312007A-B23F-EE1B-FBEC-D2F3C5D5E5E7}"/>
              </a:ext>
            </a:extLst>
          </p:cNvPr>
          <p:cNvSpPr txBox="1"/>
          <p:nvPr/>
        </p:nvSpPr>
        <p:spPr>
          <a:xfrm>
            <a:off x="1305941" y="522119"/>
            <a:ext cx="1761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854C89"/>
                </a:solidFill>
                <a:latin typeface="+mn-ea"/>
                <a:cs typeface="+mn-ea"/>
                <a:sym typeface="+mn-lt"/>
              </a:rPr>
              <a:t>品牌活动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FB808F07-F399-41C9-4E67-09E0FDA94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318" y="1314450"/>
            <a:ext cx="3758581" cy="5029200"/>
          </a:xfrm>
          <a:prstGeom prst="rect">
            <a:avLst/>
          </a:prstGeom>
        </p:spPr>
      </p:pic>
      <p:sp>
        <p:nvSpPr>
          <p:cNvPr id="27" name="Freeform 140">
            <a:extLst>
              <a:ext uri="{FF2B5EF4-FFF2-40B4-BE49-F238E27FC236}">
                <a16:creationId xmlns:a16="http://schemas.microsoft.com/office/drawing/2014/main" id="{F1AA26E7-D464-D61B-F99C-5C5D138771DC}"/>
              </a:ext>
            </a:extLst>
          </p:cNvPr>
          <p:cNvSpPr>
            <a:spLocks noEditPoints="1"/>
          </p:cNvSpPr>
          <p:nvPr/>
        </p:nvSpPr>
        <p:spPr bwMode="auto">
          <a:xfrm>
            <a:off x="1439364" y="1947583"/>
            <a:ext cx="463561" cy="440985"/>
          </a:xfrm>
          <a:custGeom>
            <a:avLst/>
            <a:gdLst>
              <a:gd name="T0" fmla="*/ 129 w 130"/>
              <a:gd name="T1" fmla="*/ 46 h 124"/>
              <a:gd name="T2" fmla="*/ 121 w 130"/>
              <a:gd name="T3" fmla="*/ 40 h 124"/>
              <a:gd name="T4" fmla="*/ 88 w 130"/>
              <a:gd name="T5" fmla="*/ 35 h 124"/>
              <a:gd name="T6" fmla="*/ 73 w 130"/>
              <a:gd name="T7" fmla="*/ 5 h 124"/>
              <a:gd name="T8" fmla="*/ 65 w 130"/>
              <a:gd name="T9" fmla="*/ 0 h 124"/>
              <a:gd name="T10" fmla="*/ 57 w 130"/>
              <a:gd name="T11" fmla="*/ 5 h 124"/>
              <a:gd name="T12" fmla="*/ 42 w 130"/>
              <a:gd name="T13" fmla="*/ 35 h 124"/>
              <a:gd name="T14" fmla="*/ 9 w 130"/>
              <a:gd name="T15" fmla="*/ 40 h 124"/>
              <a:gd name="T16" fmla="*/ 1 w 130"/>
              <a:gd name="T17" fmla="*/ 46 h 124"/>
              <a:gd name="T18" fmla="*/ 4 w 130"/>
              <a:gd name="T19" fmla="*/ 55 h 124"/>
              <a:gd name="T20" fmla="*/ 28 w 130"/>
              <a:gd name="T21" fmla="*/ 80 h 124"/>
              <a:gd name="T22" fmla="*/ 22 w 130"/>
              <a:gd name="T23" fmla="*/ 114 h 124"/>
              <a:gd name="T24" fmla="*/ 26 w 130"/>
              <a:gd name="T25" fmla="*/ 122 h 124"/>
              <a:gd name="T26" fmla="*/ 31 w 130"/>
              <a:gd name="T27" fmla="*/ 124 h 124"/>
              <a:gd name="T28" fmla="*/ 36 w 130"/>
              <a:gd name="T29" fmla="*/ 123 h 124"/>
              <a:gd name="T30" fmla="*/ 65 w 130"/>
              <a:gd name="T31" fmla="*/ 107 h 124"/>
              <a:gd name="T32" fmla="*/ 94 w 130"/>
              <a:gd name="T33" fmla="*/ 123 h 124"/>
              <a:gd name="T34" fmla="*/ 99 w 130"/>
              <a:gd name="T35" fmla="*/ 124 h 124"/>
              <a:gd name="T36" fmla="*/ 104 w 130"/>
              <a:gd name="T37" fmla="*/ 122 h 124"/>
              <a:gd name="T38" fmla="*/ 108 w 130"/>
              <a:gd name="T39" fmla="*/ 114 h 124"/>
              <a:gd name="T40" fmla="*/ 102 w 130"/>
              <a:gd name="T41" fmla="*/ 80 h 124"/>
              <a:gd name="T42" fmla="*/ 126 w 130"/>
              <a:gd name="T43" fmla="*/ 55 h 124"/>
              <a:gd name="T44" fmla="*/ 129 w 130"/>
              <a:gd name="T45" fmla="*/ 46 h 124"/>
              <a:gd name="T46" fmla="*/ 95 w 130"/>
              <a:gd name="T47" fmla="*/ 73 h 124"/>
              <a:gd name="T48" fmla="*/ 93 w 130"/>
              <a:gd name="T49" fmla="*/ 81 h 124"/>
              <a:gd name="T50" fmla="*/ 99 w 130"/>
              <a:gd name="T51" fmla="*/ 115 h 124"/>
              <a:gd name="T52" fmla="*/ 69 w 130"/>
              <a:gd name="T53" fmla="*/ 99 h 124"/>
              <a:gd name="T54" fmla="*/ 65 w 130"/>
              <a:gd name="T55" fmla="*/ 98 h 124"/>
              <a:gd name="T56" fmla="*/ 61 w 130"/>
              <a:gd name="T57" fmla="*/ 99 h 124"/>
              <a:gd name="T58" fmla="*/ 31 w 130"/>
              <a:gd name="T59" fmla="*/ 115 h 124"/>
              <a:gd name="T60" fmla="*/ 37 w 130"/>
              <a:gd name="T61" fmla="*/ 81 h 124"/>
              <a:gd name="T62" fmla="*/ 35 w 130"/>
              <a:gd name="T63" fmla="*/ 73 h 124"/>
              <a:gd name="T64" fmla="*/ 10 w 130"/>
              <a:gd name="T65" fmla="*/ 49 h 124"/>
              <a:gd name="T66" fmla="*/ 44 w 130"/>
              <a:gd name="T67" fmla="*/ 44 h 124"/>
              <a:gd name="T68" fmla="*/ 51 w 130"/>
              <a:gd name="T69" fmla="*/ 39 h 124"/>
              <a:gd name="T70" fmla="*/ 65 w 130"/>
              <a:gd name="T71" fmla="*/ 9 h 124"/>
              <a:gd name="T72" fmla="*/ 79 w 130"/>
              <a:gd name="T73" fmla="*/ 39 h 124"/>
              <a:gd name="T74" fmla="*/ 86 w 130"/>
              <a:gd name="T75" fmla="*/ 44 h 124"/>
              <a:gd name="T76" fmla="*/ 120 w 130"/>
              <a:gd name="T77" fmla="*/ 49 h 124"/>
              <a:gd name="T78" fmla="*/ 95 w 130"/>
              <a:gd name="T79" fmla="*/ 73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0" h="124">
                <a:moveTo>
                  <a:pt x="129" y="46"/>
                </a:moveTo>
                <a:cubicBezTo>
                  <a:pt x="127" y="43"/>
                  <a:pt x="125" y="41"/>
                  <a:pt x="121" y="40"/>
                </a:cubicBezTo>
                <a:cubicBezTo>
                  <a:pt x="88" y="35"/>
                  <a:pt x="88" y="35"/>
                  <a:pt x="88" y="35"/>
                </a:cubicBezTo>
                <a:cubicBezTo>
                  <a:pt x="73" y="5"/>
                  <a:pt x="73" y="5"/>
                  <a:pt x="73" y="5"/>
                </a:cubicBezTo>
                <a:cubicBezTo>
                  <a:pt x="72" y="2"/>
                  <a:pt x="69" y="0"/>
                  <a:pt x="65" y="0"/>
                </a:cubicBezTo>
                <a:cubicBezTo>
                  <a:pt x="61" y="0"/>
                  <a:pt x="58" y="2"/>
                  <a:pt x="57" y="5"/>
                </a:cubicBezTo>
                <a:cubicBezTo>
                  <a:pt x="42" y="35"/>
                  <a:pt x="42" y="35"/>
                  <a:pt x="42" y="35"/>
                </a:cubicBezTo>
                <a:cubicBezTo>
                  <a:pt x="9" y="40"/>
                  <a:pt x="9" y="40"/>
                  <a:pt x="9" y="40"/>
                </a:cubicBezTo>
                <a:cubicBezTo>
                  <a:pt x="5" y="41"/>
                  <a:pt x="3" y="43"/>
                  <a:pt x="1" y="46"/>
                </a:cubicBezTo>
                <a:cubicBezTo>
                  <a:pt x="0" y="49"/>
                  <a:pt x="1" y="53"/>
                  <a:pt x="4" y="55"/>
                </a:cubicBezTo>
                <a:cubicBezTo>
                  <a:pt x="28" y="80"/>
                  <a:pt x="28" y="80"/>
                  <a:pt x="28" y="80"/>
                </a:cubicBezTo>
                <a:cubicBezTo>
                  <a:pt x="22" y="114"/>
                  <a:pt x="22" y="114"/>
                  <a:pt x="22" y="114"/>
                </a:cubicBezTo>
                <a:cubicBezTo>
                  <a:pt x="22" y="117"/>
                  <a:pt x="23" y="120"/>
                  <a:pt x="26" y="122"/>
                </a:cubicBezTo>
                <a:cubicBezTo>
                  <a:pt x="28" y="123"/>
                  <a:pt x="30" y="124"/>
                  <a:pt x="31" y="124"/>
                </a:cubicBezTo>
                <a:cubicBezTo>
                  <a:pt x="33" y="124"/>
                  <a:pt x="35" y="124"/>
                  <a:pt x="36" y="123"/>
                </a:cubicBezTo>
                <a:cubicBezTo>
                  <a:pt x="65" y="107"/>
                  <a:pt x="65" y="107"/>
                  <a:pt x="65" y="107"/>
                </a:cubicBezTo>
                <a:cubicBezTo>
                  <a:pt x="94" y="123"/>
                  <a:pt x="94" y="123"/>
                  <a:pt x="94" y="123"/>
                </a:cubicBezTo>
                <a:cubicBezTo>
                  <a:pt x="95" y="124"/>
                  <a:pt x="97" y="124"/>
                  <a:pt x="99" y="124"/>
                </a:cubicBezTo>
                <a:cubicBezTo>
                  <a:pt x="100" y="124"/>
                  <a:pt x="102" y="123"/>
                  <a:pt x="104" y="122"/>
                </a:cubicBezTo>
                <a:cubicBezTo>
                  <a:pt x="107" y="120"/>
                  <a:pt x="108" y="117"/>
                  <a:pt x="108" y="114"/>
                </a:cubicBezTo>
                <a:cubicBezTo>
                  <a:pt x="102" y="80"/>
                  <a:pt x="102" y="80"/>
                  <a:pt x="102" y="80"/>
                </a:cubicBezTo>
                <a:cubicBezTo>
                  <a:pt x="126" y="55"/>
                  <a:pt x="126" y="55"/>
                  <a:pt x="126" y="55"/>
                </a:cubicBezTo>
                <a:cubicBezTo>
                  <a:pt x="129" y="53"/>
                  <a:pt x="130" y="49"/>
                  <a:pt x="129" y="46"/>
                </a:cubicBezTo>
                <a:close/>
                <a:moveTo>
                  <a:pt x="95" y="73"/>
                </a:moveTo>
                <a:cubicBezTo>
                  <a:pt x="93" y="75"/>
                  <a:pt x="92" y="78"/>
                  <a:pt x="93" y="81"/>
                </a:cubicBezTo>
                <a:cubicBezTo>
                  <a:pt x="99" y="115"/>
                  <a:pt x="99" y="115"/>
                  <a:pt x="99" y="115"/>
                </a:cubicBezTo>
                <a:cubicBezTo>
                  <a:pt x="69" y="99"/>
                  <a:pt x="69" y="99"/>
                  <a:pt x="69" y="99"/>
                </a:cubicBezTo>
                <a:cubicBezTo>
                  <a:pt x="68" y="99"/>
                  <a:pt x="67" y="98"/>
                  <a:pt x="65" y="98"/>
                </a:cubicBezTo>
                <a:cubicBezTo>
                  <a:pt x="63" y="98"/>
                  <a:pt x="62" y="99"/>
                  <a:pt x="61" y="99"/>
                </a:cubicBezTo>
                <a:cubicBezTo>
                  <a:pt x="31" y="115"/>
                  <a:pt x="31" y="115"/>
                  <a:pt x="31" y="115"/>
                </a:cubicBezTo>
                <a:cubicBezTo>
                  <a:pt x="37" y="81"/>
                  <a:pt x="37" y="81"/>
                  <a:pt x="37" y="81"/>
                </a:cubicBezTo>
                <a:cubicBezTo>
                  <a:pt x="38" y="78"/>
                  <a:pt x="37" y="75"/>
                  <a:pt x="35" y="73"/>
                </a:cubicBezTo>
                <a:cubicBezTo>
                  <a:pt x="10" y="49"/>
                  <a:pt x="10" y="49"/>
                  <a:pt x="10" y="49"/>
                </a:cubicBezTo>
                <a:cubicBezTo>
                  <a:pt x="44" y="44"/>
                  <a:pt x="44" y="44"/>
                  <a:pt x="44" y="44"/>
                </a:cubicBezTo>
                <a:cubicBezTo>
                  <a:pt x="47" y="44"/>
                  <a:pt x="49" y="42"/>
                  <a:pt x="51" y="39"/>
                </a:cubicBezTo>
                <a:cubicBezTo>
                  <a:pt x="65" y="9"/>
                  <a:pt x="65" y="9"/>
                  <a:pt x="65" y="9"/>
                </a:cubicBezTo>
                <a:cubicBezTo>
                  <a:pt x="79" y="39"/>
                  <a:pt x="79" y="39"/>
                  <a:pt x="79" y="39"/>
                </a:cubicBezTo>
                <a:cubicBezTo>
                  <a:pt x="81" y="42"/>
                  <a:pt x="83" y="44"/>
                  <a:pt x="86" y="44"/>
                </a:cubicBezTo>
                <a:cubicBezTo>
                  <a:pt x="120" y="49"/>
                  <a:pt x="120" y="49"/>
                  <a:pt x="120" y="49"/>
                </a:cubicBezTo>
                <a:lnTo>
                  <a:pt x="95" y="73"/>
                </a:lnTo>
                <a:close/>
              </a:path>
            </a:pathLst>
          </a:custGeom>
          <a:solidFill>
            <a:srgbClr val="A79C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</a:endParaRPr>
          </a:p>
        </p:txBody>
      </p:sp>
      <p:grpSp>
        <p:nvGrpSpPr>
          <p:cNvPr id="29" name="Group 44">
            <a:extLst>
              <a:ext uri="{FF2B5EF4-FFF2-40B4-BE49-F238E27FC236}">
                <a16:creationId xmlns:a16="http://schemas.microsoft.com/office/drawing/2014/main" id="{23E4A4F5-DE9B-B661-E503-5CE4059218E7}"/>
              </a:ext>
            </a:extLst>
          </p:cNvPr>
          <p:cNvGrpSpPr/>
          <p:nvPr/>
        </p:nvGrpSpPr>
        <p:grpSpPr>
          <a:xfrm>
            <a:off x="1301575" y="4182222"/>
            <a:ext cx="400024" cy="374940"/>
            <a:chOff x="4836122" y="1968640"/>
            <a:chExt cx="400024" cy="374940"/>
          </a:xfrm>
          <a:solidFill>
            <a:srgbClr val="97D7E3"/>
          </a:solidFill>
        </p:grpSpPr>
        <p:sp>
          <p:nvSpPr>
            <p:cNvPr id="30" name="Freeform 111">
              <a:extLst>
                <a:ext uri="{FF2B5EF4-FFF2-40B4-BE49-F238E27FC236}">
                  <a16:creationId xmlns:a16="http://schemas.microsoft.com/office/drawing/2014/main" id="{1AC0F74B-D8B2-E234-9193-C13795F9BA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6290" y="2018808"/>
              <a:ext cx="301008" cy="199352"/>
            </a:xfrm>
            <a:custGeom>
              <a:avLst/>
              <a:gdLst>
                <a:gd name="T0" fmla="*/ 92 w 96"/>
                <a:gd name="T1" fmla="*/ 0 h 64"/>
                <a:gd name="T2" fmla="*/ 4 w 96"/>
                <a:gd name="T3" fmla="*/ 0 h 64"/>
                <a:gd name="T4" fmla="*/ 0 w 96"/>
                <a:gd name="T5" fmla="*/ 4 h 64"/>
                <a:gd name="T6" fmla="*/ 0 w 96"/>
                <a:gd name="T7" fmla="*/ 60 h 64"/>
                <a:gd name="T8" fmla="*/ 4 w 96"/>
                <a:gd name="T9" fmla="*/ 64 h 64"/>
                <a:gd name="T10" fmla="*/ 92 w 96"/>
                <a:gd name="T11" fmla="*/ 64 h 64"/>
                <a:gd name="T12" fmla="*/ 96 w 96"/>
                <a:gd name="T13" fmla="*/ 60 h 64"/>
                <a:gd name="T14" fmla="*/ 96 w 96"/>
                <a:gd name="T15" fmla="*/ 4 h 64"/>
                <a:gd name="T16" fmla="*/ 92 w 96"/>
                <a:gd name="T17" fmla="*/ 0 h 64"/>
                <a:gd name="T18" fmla="*/ 92 w 96"/>
                <a:gd name="T19" fmla="*/ 60 h 64"/>
                <a:gd name="T20" fmla="*/ 4 w 96"/>
                <a:gd name="T21" fmla="*/ 60 h 64"/>
                <a:gd name="T22" fmla="*/ 4 w 96"/>
                <a:gd name="T23" fmla="*/ 4 h 64"/>
                <a:gd name="T24" fmla="*/ 92 w 96"/>
                <a:gd name="T25" fmla="*/ 4 h 64"/>
                <a:gd name="T26" fmla="*/ 92 w 96"/>
                <a:gd name="T2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64">
                  <a:moveTo>
                    <a:pt x="9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2" y="64"/>
                    <a:pt x="4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4" y="64"/>
                    <a:pt x="96" y="62"/>
                    <a:pt x="96" y="60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2"/>
                    <a:pt x="94" y="0"/>
                    <a:pt x="92" y="0"/>
                  </a:cubicBezTo>
                  <a:close/>
                  <a:moveTo>
                    <a:pt x="92" y="60"/>
                  </a:moveTo>
                  <a:cubicBezTo>
                    <a:pt x="4" y="60"/>
                    <a:pt x="4" y="60"/>
                    <a:pt x="4" y="6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92" y="4"/>
                    <a:pt x="92" y="4"/>
                    <a:pt x="92" y="4"/>
                  </a:cubicBezTo>
                  <a:lnTo>
                    <a:pt x="92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</a:endParaRPr>
            </a:p>
          </p:txBody>
        </p:sp>
        <p:sp>
          <p:nvSpPr>
            <p:cNvPr id="31" name="Freeform 112">
              <a:extLst>
                <a:ext uri="{FF2B5EF4-FFF2-40B4-BE49-F238E27FC236}">
                  <a16:creationId xmlns:a16="http://schemas.microsoft.com/office/drawing/2014/main" id="{73818F75-5531-3D77-5AF8-D76288CF83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6122" y="1968640"/>
              <a:ext cx="400024" cy="374940"/>
            </a:xfrm>
            <a:custGeom>
              <a:avLst/>
              <a:gdLst>
                <a:gd name="T0" fmla="*/ 116 w 128"/>
                <a:gd name="T1" fmla="*/ 0 h 120"/>
                <a:gd name="T2" fmla="*/ 12 w 128"/>
                <a:gd name="T3" fmla="*/ 0 h 120"/>
                <a:gd name="T4" fmla="*/ 0 w 128"/>
                <a:gd name="T5" fmla="*/ 12 h 120"/>
                <a:gd name="T6" fmla="*/ 0 w 128"/>
                <a:gd name="T7" fmla="*/ 92 h 120"/>
                <a:gd name="T8" fmla="*/ 12 w 128"/>
                <a:gd name="T9" fmla="*/ 104 h 120"/>
                <a:gd name="T10" fmla="*/ 52 w 128"/>
                <a:gd name="T11" fmla="*/ 104 h 120"/>
                <a:gd name="T12" fmla="*/ 52 w 128"/>
                <a:gd name="T13" fmla="*/ 109 h 120"/>
                <a:gd name="T14" fmla="*/ 27 w 128"/>
                <a:gd name="T15" fmla="*/ 112 h 120"/>
                <a:gd name="T16" fmla="*/ 24 w 128"/>
                <a:gd name="T17" fmla="*/ 116 h 120"/>
                <a:gd name="T18" fmla="*/ 28 w 128"/>
                <a:gd name="T19" fmla="*/ 120 h 120"/>
                <a:gd name="T20" fmla="*/ 100 w 128"/>
                <a:gd name="T21" fmla="*/ 120 h 120"/>
                <a:gd name="T22" fmla="*/ 104 w 128"/>
                <a:gd name="T23" fmla="*/ 116 h 120"/>
                <a:gd name="T24" fmla="*/ 101 w 128"/>
                <a:gd name="T25" fmla="*/ 112 h 120"/>
                <a:gd name="T26" fmla="*/ 76 w 128"/>
                <a:gd name="T27" fmla="*/ 109 h 120"/>
                <a:gd name="T28" fmla="*/ 76 w 128"/>
                <a:gd name="T29" fmla="*/ 104 h 120"/>
                <a:gd name="T30" fmla="*/ 116 w 128"/>
                <a:gd name="T31" fmla="*/ 104 h 120"/>
                <a:gd name="T32" fmla="*/ 128 w 128"/>
                <a:gd name="T33" fmla="*/ 92 h 120"/>
                <a:gd name="T34" fmla="*/ 128 w 128"/>
                <a:gd name="T35" fmla="*/ 12 h 120"/>
                <a:gd name="T36" fmla="*/ 116 w 128"/>
                <a:gd name="T37" fmla="*/ 0 h 120"/>
                <a:gd name="T38" fmla="*/ 120 w 128"/>
                <a:gd name="T39" fmla="*/ 92 h 120"/>
                <a:gd name="T40" fmla="*/ 116 w 128"/>
                <a:gd name="T41" fmla="*/ 96 h 120"/>
                <a:gd name="T42" fmla="*/ 80 w 128"/>
                <a:gd name="T43" fmla="*/ 96 h 120"/>
                <a:gd name="T44" fmla="*/ 48 w 128"/>
                <a:gd name="T45" fmla="*/ 96 h 120"/>
                <a:gd name="T46" fmla="*/ 12 w 128"/>
                <a:gd name="T47" fmla="*/ 96 h 120"/>
                <a:gd name="T48" fmla="*/ 8 w 128"/>
                <a:gd name="T49" fmla="*/ 92 h 120"/>
                <a:gd name="T50" fmla="*/ 8 w 128"/>
                <a:gd name="T51" fmla="*/ 12 h 120"/>
                <a:gd name="T52" fmla="*/ 12 w 128"/>
                <a:gd name="T53" fmla="*/ 8 h 120"/>
                <a:gd name="T54" fmla="*/ 116 w 128"/>
                <a:gd name="T55" fmla="*/ 8 h 120"/>
                <a:gd name="T56" fmla="*/ 120 w 128"/>
                <a:gd name="T57" fmla="*/ 12 h 120"/>
                <a:gd name="T58" fmla="*/ 120 w 128"/>
                <a:gd name="T59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8" h="120">
                  <a:moveTo>
                    <a:pt x="11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9"/>
                    <a:pt x="5" y="104"/>
                    <a:pt x="12" y="104"/>
                  </a:cubicBezTo>
                  <a:cubicBezTo>
                    <a:pt x="52" y="104"/>
                    <a:pt x="52" y="104"/>
                    <a:pt x="52" y="104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27" y="112"/>
                    <a:pt x="27" y="112"/>
                    <a:pt x="27" y="112"/>
                  </a:cubicBezTo>
                  <a:cubicBezTo>
                    <a:pt x="25" y="113"/>
                    <a:pt x="24" y="114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20"/>
                    <a:pt x="104" y="118"/>
                    <a:pt x="104" y="116"/>
                  </a:cubicBezTo>
                  <a:cubicBezTo>
                    <a:pt x="104" y="114"/>
                    <a:pt x="103" y="113"/>
                    <a:pt x="101" y="112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116" y="104"/>
                    <a:pt x="116" y="104"/>
                    <a:pt x="116" y="104"/>
                  </a:cubicBezTo>
                  <a:cubicBezTo>
                    <a:pt x="123" y="104"/>
                    <a:pt x="128" y="99"/>
                    <a:pt x="128" y="9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lose/>
                  <a:moveTo>
                    <a:pt x="120" y="92"/>
                  </a:moveTo>
                  <a:cubicBezTo>
                    <a:pt x="120" y="94"/>
                    <a:pt x="118" y="96"/>
                    <a:pt x="116" y="9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0" y="96"/>
                    <a:pt x="8" y="94"/>
                    <a:pt x="8" y="9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20" y="10"/>
                    <a:pt x="120" y="12"/>
                  </a:cubicBezTo>
                  <a:lnTo>
                    <a:pt x="12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</a:endParaRPr>
            </a:p>
          </p:txBody>
        </p:sp>
      </p:grpSp>
      <p:sp>
        <p:nvSpPr>
          <p:cNvPr id="36" name="TextBox 43">
            <a:extLst>
              <a:ext uri="{FF2B5EF4-FFF2-40B4-BE49-F238E27FC236}">
                <a16:creationId xmlns:a16="http://schemas.microsoft.com/office/drawing/2014/main" id="{43B0A178-2A7B-6679-04C2-C6F8A0459E1F}"/>
              </a:ext>
            </a:extLst>
          </p:cNvPr>
          <p:cNvSpPr txBox="1"/>
          <p:nvPr/>
        </p:nvSpPr>
        <p:spPr>
          <a:xfrm>
            <a:off x="2060239" y="1885960"/>
            <a:ext cx="1723549" cy="495007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+mn-ea"/>
                <a:cs typeface="华文黑体" pitchFamily="2" charset="-122"/>
              </a:rPr>
              <a:t>导师面对面</a:t>
            </a:r>
          </a:p>
        </p:txBody>
      </p:sp>
      <p:sp>
        <p:nvSpPr>
          <p:cNvPr id="37" name="TextBox 44">
            <a:extLst>
              <a:ext uri="{FF2B5EF4-FFF2-40B4-BE49-F238E27FC236}">
                <a16:creationId xmlns:a16="http://schemas.microsoft.com/office/drawing/2014/main" id="{E9ADE7D9-6097-31BE-0471-257E3A599E6F}"/>
              </a:ext>
            </a:extLst>
          </p:cNvPr>
          <p:cNvSpPr txBox="1"/>
          <p:nvPr/>
        </p:nvSpPr>
        <p:spPr>
          <a:xfrm>
            <a:off x="2023905" y="2416356"/>
            <a:ext cx="3811923" cy="1797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由中心发起，邀请各类导师就某个主题进行讲座式的交流互动讨论。内容与专业所学知识以及以后研究方向的科普为主。</a:t>
            </a:r>
            <a:br>
              <a:rPr lang="zh-CN" altLang="en-US" sz="1100" dirty="0"/>
            </a:b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38" name="TextBox 43">
            <a:extLst>
              <a:ext uri="{FF2B5EF4-FFF2-40B4-BE49-F238E27FC236}">
                <a16:creationId xmlns:a16="http://schemas.microsoft.com/office/drawing/2014/main" id="{0F4B209F-ADE9-1219-DF8F-70DD5B30B0CA}"/>
              </a:ext>
            </a:extLst>
          </p:cNvPr>
          <p:cNvSpPr txBox="1"/>
          <p:nvPr/>
        </p:nvSpPr>
        <p:spPr>
          <a:xfrm>
            <a:off x="1890682" y="4047907"/>
            <a:ext cx="1511311" cy="495007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+mn-ea"/>
                <a:cs typeface="华文黑体" pitchFamily="2" charset="-122"/>
              </a:rPr>
              <a:t>技能</a:t>
            </a:r>
            <a:r>
              <a:rPr lang="en-US" altLang="zh-CN" sz="2400" b="1" dirty="0">
                <a:latin typeface="+mn-ea"/>
                <a:cs typeface="华文黑体" pitchFamily="2" charset="-122"/>
              </a:rPr>
              <a:t>get</a:t>
            </a:r>
            <a:r>
              <a:rPr lang="zh-CN" altLang="en-US" sz="2400" b="1" dirty="0">
                <a:latin typeface="+mn-ea"/>
                <a:cs typeface="华文黑体" pitchFamily="2" charset="-122"/>
              </a:rPr>
              <a:t>坊</a:t>
            </a:r>
          </a:p>
        </p:txBody>
      </p:sp>
      <p:sp>
        <p:nvSpPr>
          <p:cNvPr id="39" name="TextBox 44">
            <a:extLst>
              <a:ext uri="{FF2B5EF4-FFF2-40B4-BE49-F238E27FC236}">
                <a16:creationId xmlns:a16="http://schemas.microsoft.com/office/drawing/2014/main" id="{C1F12721-A712-C221-9FFC-1490F2B88A89}"/>
              </a:ext>
            </a:extLst>
          </p:cNvPr>
          <p:cNvSpPr txBox="1"/>
          <p:nvPr/>
        </p:nvSpPr>
        <p:spPr>
          <a:xfrm>
            <a:off x="1878570" y="4584359"/>
            <a:ext cx="3811923" cy="1797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根据大学发展需要的各种技能，制作相应的小视频或者举行讲座等，使同学能快速获取某种实用的技能。比如</a:t>
            </a:r>
            <a:r>
              <a:rPr lang="en-US" altLang="zh-CN" sz="1600" dirty="0"/>
              <a:t>PPT</a:t>
            </a:r>
            <a:r>
              <a:rPr lang="zh-CN" altLang="en-US" sz="1600" dirty="0"/>
              <a:t>制作、摄影、情感、心理、</a:t>
            </a:r>
            <a:r>
              <a:rPr lang="en-US" altLang="zh-CN" sz="1600" dirty="0"/>
              <a:t>MATLAB</a:t>
            </a:r>
            <a:r>
              <a:rPr lang="zh-CN" altLang="en-US" sz="1600" dirty="0"/>
              <a:t>入门等等。</a:t>
            </a:r>
            <a:br>
              <a:rPr lang="zh-CN" altLang="en-US" sz="1100" dirty="0"/>
            </a:b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8998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7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2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0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200"/>
                            </p:stCondLst>
                            <p:childTnLst>
                              <p:par>
                                <p:cTn id="4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700"/>
                            </p:stCondLst>
                            <p:childTnLst>
                              <p:par>
                                <p:cTn id="4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7" grpId="0" animBg="1"/>
      <p:bldP spid="36" grpId="0"/>
      <p:bldP spid="37" grpId="0"/>
      <p:bldP spid="38" grpId="0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747;p25">
            <a:extLst>
              <a:ext uri="{FF2B5EF4-FFF2-40B4-BE49-F238E27FC236}">
                <a16:creationId xmlns:a16="http://schemas.microsoft.com/office/drawing/2014/main" id="{75CCD2D8-0C45-F15B-2F9A-4BC1A8FD2788}"/>
              </a:ext>
            </a:extLst>
          </p:cNvPr>
          <p:cNvSpPr/>
          <p:nvPr/>
        </p:nvSpPr>
        <p:spPr>
          <a:xfrm flipH="1" flipV="1">
            <a:off x="578498" y="-367004"/>
            <a:ext cx="12503020" cy="3363594"/>
          </a:xfrm>
          <a:custGeom>
            <a:avLst/>
            <a:gdLst/>
            <a:ahLst/>
            <a:cxnLst/>
            <a:rect l="l" t="t" r="r" b="b"/>
            <a:pathLst>
              <a:path w="254458" h="49352" extrusionOk="0">
                <a:moveTo>
                  <a:pt x="19228" y="10274"/>
                </a:moveTo>
                <a:cubicBezTo>
                  <a:pt x="25886" y="2698"/>
                  <a:pt x="45941" y="-1483"/>
                  <a:pt x="57372" y="483"/>
                </a:cubicBezTo>
                <a:cubicBezTo>
                  <a:pt x="68803" y="2449"/>
                  <a:pt x="80045" y="17765"/>
                  <a:pt x="87812" y="22069"/>
                </a:cubicBezTo>
                <a:cubicBezTo>
                  <a:pt x="95579" y="26373"/>
                  <a:pt x="95419" y="27102"/>
                  <a:pt x="103976" y="26309"/>
                </a:cubicBezTo>
                <a:cubicBezTo>
                  <a:pt x="112533" y="25516"/>
                  <a:pt x="126400" y="16426"/>
                  <a:pt x="139156" y="17310"/>
                </a:cubicBezTo>
                <a:cubicBezTo>
                  <a:pt x="151912" y="18194"/>
                  <a:pt x="166004" y="27895"/>
                  <a:pt x="180513" y="31613"/>
                </a:cubicBezTo>
                <a:cubicBezTo>
                  <a:pt x="195022" y="35331"/>
                  <a:pt x="216250" y="37021"/>
                  <a:pt x="226209" y="39618"/>
                </a:cubicBezTo>
                <a:cubicBezTo>
                  <a:pt x="236168" y="42215"/>
                  <a:pt x="275062" y="46142"/>
                  <a:pt x="240265" y="47196"/>
                </a:cubicBezTo>
                <a:cubicBezTo>
                  <a:pt x="205468" y="48250"/>
                  <a:pt x="54266" y="52096"/>
                  <a:pt x="17426" y="45942"/>
                </a:cubicBezTo>
                <a:cubicBezTo>
                  <a:pt x="-19413" y="39788"/>
                  <a:pt x="12570" y="17851"/>
                  <a:pt x="19228" y="10274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534EE8EE-840A-C005-28B0-7F05CAD7B05F}"/>
              </a:ext>
            </a:extLst>
          </p:cNvPr>
          <p:cNvGrpSpPr/>
          <p:nvPr/>
        </p:nvGrpSpPr>
        <p:grpSpPr>
          <a:xfrm>
            <a:off x="374675" y="352444"/>
            <a:ext cx="801015" cy="801015"/>
            <a:chOff x="5822501" y="1779808"/>
            <a:chExt cx="1079501" cy="1079501"/>
          </a:xfrm>
          <a:effectLst/>
        </p:grpSpPr>
        <p:sp>
          <p:nvSpPr>
            <p:cNvPr id="9" name="Shape 693">
              <a:extLst>
                <a:ext uri="{FF2B5EF4-FFF2-40B4-BE49-F238E27FC236}">
                  <a16:creationId xmlns:a16="http://schemas.microsoft.com/office/drawing/2014/main" id="{CCDA6BCA-A796-051C-1321-CD1CBA53DB2F}"/>
                </a:ext>
              </a:extLst>
            </p:cNvPr>
            <p:cNvSpPr/>
            <p:nvPr/>
          </p:nvSpPr>
          <p:spPr>
            <a:xfrm>
              <a:off x="5822501" y="1779808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97D7E3"/>
            </a:solidFill>
            <a:ln w="12700">
              <a:miter lim="400000"/>
            </a:ln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10" name="Shape 2465">
              <a:extLst>
                <a:ext uri="{FF2B5EF4-FFF2-40B4-BE49-F238E27FC236}">
                  <a16:creationId xmlns:a16="http://schemas.microsoft.com/office/drawing/2014/main" id="{24BE4412-0DC1-6048-E3B8-FFD0CEBB3014}"/>
                </a:ext>
              </a:extLst>
            </p:cNvPr>
            <p:cNvSpPr/>
            <p:nvPr/>
          </p:nvSpPr>
          <p:spPr>
            <a:xfrm>
              <a:off x="6188908" y="2146229"/>
              <a:ext cx="346685" cy="346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79" y="17044"/>
                  </a:moveTo>
                  <a:cubicBezTo>
                    <a:pt x="9428" y="17174"/>
                    <a:pt x="9252" y="17274"/>
                    <a:pt x="9050" y="17344"/>
                  </a:cubicBezTo>
                  <a:cubicBezTo>
                    <a:pt x="8849" y="17415"/>
                    <a:pt x="8636" y="17450"/>
                    <a:pt x="8413" y="17450"/>
                  </a:cubicBezTo>
                  <a:cubicBezTo>
                    <a:pt x="7887" y="17450"/>
                    <a:pt x="7488" y="17288"/>
                    <a:pt x="7214" y="16966"/>
                  </a:cubicBezTo>
                  <a:cubicBezTo>
                    <a:pt x="6941" y="16644"/>
                    <a:pt x="6797" y="16226"/>
                    <a:pt x="6782" y="15715"/>
                  </a:cubicBezTo>
                  <a:lnTo>
                    <a:pt x="5864" y="15715"/>
                  </a:lnTo>
                  <a:cubicBezTo>
                    <a:pt x="5857" y="16122"/>
                    <a:pt x="5913" y="16486"/>
                    <a:pt x="6032" y="16805"/>
                  </a:cubicBezTo>
                  <a:cubicBezTo>
                    <a:pt x="6151" y="17123"/>
                    <a:pt x="6321" y="17393"/>
                    <a:pt x="6545" y="17611"/>
                  </a:cubicBezTo>
                  <a:cubicBezTo>
                    <a:pt x="6767" y="17830"/>
                    <a:pt x="7038" y="17995"/>
                    <a:pt x="7355" y="18106"/>
                  </a:cubicBezTo>
                  <a:cubicBezTo>
                    <a:pt x="7671" y="18218"/>
                    <a:pt x="8024" y="18273"/>
                    <a:pt x="8413" y="18273"/>
                  </a:cubicBezTo>
                  <a:cubicBezTo>
                    <a:pt x="8773" y="18273"/>
                    <a:pt x="9113" y="18223"/>
                    <a:pt x="9434" y="18123"/>
                  </a:cubicBezTo>
                  <a:cubicBezTo>
                    <a:pt x="9754" y="18023"/>
                    <a:pt x="10033" y="17873"/>
                    <a:pt x="10271" y="17672"/>
                  </a:cubicBezTo>
                  <a:cubicBezTo>
                    <a:pt x="10509" y="17472"/>
                    <a:pt x="10697" y="17222"/>
                    <a:pt x="10837" y="16922"/>
                  </a:cubicBezTo>
                  <a:cubicBezTo>
                    <a:pt x="10978" y="16621"/>
                    <a:pt x="11048" y="16275"/>
                    <a:pt x="11048" y="15881"/>
                  </a:cubicBezTo>
                  <a:cubicBezTo>
                    <a:pt x="11048" y="15407"/>
                    <a:pt x="10935" y="14995"/>
                    <a:pt x="10708" y="14646"/>
                  </a:cubicBezTo>
                  <a:cubicBezTo>
                    <a:pt x="10481" y="14298"/>
                    <a:pt x="10134" y="14072"/>
                    <a:pt x="9666" y="13968"/>
                  </a:cubicBezTo>
                  <a:lnTo>
                    <a:pt x="9666" y="13946"/>
                  </a:lnTo>
                  <a:cubicBezTo>
                    <a:pt x="9968" y="13805"/>
                    <a:pt x="10220" y="13597"/>
                    <a:pt x="10422" y="13323"/>
                  </a:cubicBezTo>
                  <a:cubicBezTo>
                    <a:pt x="10624" y="13048"/>
                    <a:pt x="10724" y="12734"/>
                    <a:pt x="10724" y="12377"/>
                  </a:cubicBezTo>
                  <a:cubicBezTo>
                    <a:pt x="10724" y="12014"/>
                    <a:pt x="10665" y="11698"/>
                    <a:pt x="10546" y="11432"/>
                  </a:cubicBezTo>
                  <a:cubicBezTo>
                    <a:pt x="10427" y="11165"/>
                    <a:pt x="10263" y="10946"/>
                    <a:pt x="10055" y="10776"/>
                  </a:cubicBezTo>
                  <a:cubicBezTo>
                    <a:pt x="9846" y="10605"/>
                    <a:pt x="9599" y="10477"/>
                    <a:pt x="9315" y="10392"/>
                  </a:cubicBezTo>
                  <a:cubicBezTo>
                    <a:pt x="9030" y="10306"/>
                    <a:pt x="8722" y="10264"/>
                    <a:pt x="8391" y="10264"/>
                  </a:cubicBezTo>
                  <a:cubicBezTo>
                    <a:pt x="8010" y="10264"/>
                    <a:pt x="7673" y="10326"/>
                    <a:pt x="7382" y="10453"/>
                  </a:cubicBezTo>
                  <a:cubicBezTo>
                    <a:pt x="7090" y="10579"/>
                    <a:pt x="6847" y="10753"/>
                    <a:pt x="6653" y="10976"/>
                  </a:cubicBezTo>
                  <a:cubicBezTo>
                    <a:pt x="6459" y="11198"/>
                    <a:pt x="6309" y="11466"/>
                    <a:pt x="6204" y="11777"/>
                  </a:cubicBezTo>
                  <a:cubicBezTo>
                    <a:pt x="6100" y="12088"/>
                    <a:pt x="6040" y="12433"/>
                    <a:pt x="6026" y="12811"/>
                  </a:cubicBezTo>
                  <a:lnTo>
                    <a:pt x="6944" y="12811"/>
                  </a:lnTo>
                  <a:cubicBezTo>
                    <a:pt x="6944" y="12581"/>
                    <a:pt x="6972" y="12363"/>
                    <a:pt x="7031" y="12155"/>
                  </a:cubicBezTo>
                  <a:cubicBezTo>
                    <a:pt x="7088" y="11947"/>
                    <a:pt x="7177" y="11766"/>
                    <a:pt x="7296" y="11610"/>
                  </a:cubicBezTo>
                  <a:cubicBezTo>
                    <a:pt x="7414" y="11454"/>
                    <a:pt x="7565" y="11330"/>
                    <a:pt x="7749" y="11237"/>
                  </a:cubicBezTo>
                  <a:cubicBezTo>
                    <a:pt x="7932" y="11144"/>
                    <a:pt x="8147" y="11098"/>
                    <a:pt x="8391" y="11098"/>
                  </a:cubicBezTo>
                  <a:cubicBezTo>
                    <a:pt x="8780" y="11098"/>
                    <a:pt x="9104" y="11204"/>
                    <a:pt x="9364" y="11415"/>
                  </a:cubicBezTo>
                  <a:cubicBezTo>
                    <a:pt x="9623" y="11627"/>
                    <a:pt x="9752" y="11943"/>
                    <a:pt x="9752" y="12366"/>
                  </a:cubicBezTo>
                  <a:cubicBezTo>
                    <a:pt x="9752" y="12574"/>
                    <a:pt x="9713" y="12759"/>
                    <a:pt x="9634" y="12922"/>
                  </a:cubicBezTo>
                  <a:cubicBezTo>
                    <a:pt x="9554" y="13086"/>
                    <a:pt x="9448" y="13221"/>
                    <a:pt x="9315" y="13329"/>
                  </a:cubicBezTo>
                  <a:cubicBezTo>
                    <a:pt x="9182" y="13436"/>
                    <a:pt x="9027" y="13517"/>
                    <a:pt x="8851" y="13574"/>
                  </a:cubicBezTo>
                  <a:cubicBezTo>
                    <a:pt x="8674" y="13629"/>
                    <a:pt x="8488" y="13657"/>
                    <a:pt x="8294" y="13657"/>
                  </a:cubicBezTo>
                  <a:lnTo>
                    <a:pt x="7992" y="13657"/>
                  </a:lnTo>
                  <a:cubicBezTo>
                    <a:pt x="7963" y="13657"/>
                    <a:pt x="7930" y="13653"/>
                    <a:pt x="7895" y="13645"/>
                  </a:cubicBezTo>
                  <a:lnTo>
                    <a:pt x="7895" y="14447"/>
                  </a:lnTo>
                  <a:cubicBezTo>
                    <a:pt x="8067" y="14424"/>
                    <a:pt x="8251" y="14413"/>
                    <a:pt x="8445" y="14413"/>
                  </a:cubicBezTo>
                  <a:cubicBezTo>
                    <a:pt x="8676" y="14413"/>
                    <a:pt x="8890" y="14444"/>
                    <a:pt x="9088" y="14507"/>
                  </a:cubicBezTo>
                  <a:cubicBezTo>
                    <a:pt x="9286" y="14571"/>
                    <a:pt x="9457" y="14667"/>
                    <a:pt x="9601" y="14797"/>
                  </a:cubicBezTo>
                  <a:cubicBezTo>
                    <a:pt x="9745" y="14927"/>
                    <a:pt x="9860" y="15086"/>
                    <a:pt x="9947" y="15275"/>
                  </a:cubicBezTo>
                  <a:cubicBezTo>
                    <a:pt x="10033" y="15464"/>
                    <a:pt x="10076" y="15682"/>
                    <a:pt x="10076" y="15926"/>
                  </a:cubicBezTo>
                  <a:cubicBezTo>
                    <a:pt x="10076" y="16163"/>
                    <a:pt x="10031" y="16377"/>
                    <a:pt x="9941" y="16565"/>
                  </a:cubicBezTo>
                  <a:cubicBezTo>
                    <a:pt x="9851" y="16754"/>
                    <a:pt x="9731" y="16914"/>
                    <a:pt x="9579" y="17044"/>
                  </a:cubicBezTo>
                  <a:moveTo>
                    <a:pt x="14257" y="18151"/>
                  </a:moveTo>
                  <a:lnTo>
                    <a:pt x="15175" y="18151"/>
                  </a:lnTo>
                  <a:lnTo>
                    <a:pt x="15175" y="10264"/>
                  </a:lnTo>
                  <a:lnTo>
                    <a:pt x="14473" y="10264"/>
                  </a:lnTo>
                  <a:cubicBezTo>
                    <a:pt x="14422" y="10561"/>
                    <a:pt x="14329" y="10805"/>
                    <a:pt x="14192" y="10998"/>
                  </a:cubicBezTo>
                  <a:cubicBezTo>
                    <a:pt x="14055" y="11191"/>
                    <a:pt x="13888" y="11343"/>
                    <a:pt x="13690" y="11454"/>
                  </a:cubicBezTo>
                  <a:cubicBezTo>
                    <a:pt x="13492" y="11565"/>
                    <a:pt x="13271" y="11641"/>
                    <a:pt x="13026" y="11682"/>
                  </a:cubicBezTo>
                  <a:cubicBezTo>
                    <a:pt x="12781" y="11723"/>
                    <a:pt x="12529" y="11743"/>
                    <a:pt x="12270" y="11743"/>
                  </a:cubicBezTo>
                  <a:lnTo>
                    <a:pt x="12270" y="12499"/>
                  </a:lnTo>
                  <a:lnTo>
                    <a:pt x="14257" y="12499"/>
                  </a:lnTo>
                  <a:cubicBezTo>
                    <a:pt x="14257" y="12499"/>
                    <a:pt x="14257" y="18151"/>
                    <a:pt x="14257" y="18151"/>
                  </a:cubicBezTo>
                  <a:close/>
                  <a:moveTo>
                    <a:pt x="20618" y="6873"/>
                  </a:moveTo>
                  <a:lnTo>
                    <a:pt x="982" y="6873"/>
                  </a:lnTo>
                  <a:lnTo>
                    <a:pt x="982" y="3928"/>
                  </a:lnTo>
                  <a:cubicBezTo>
                    <a:pt x="982" y="3385"/>
                    <a:pt x="1421" y="2945"/>
                    <a:pt x="1964" y="2945"/>
                  </a:cubicBezTo>
                  <a:lnTo>
                    <a:pt x="3927" y="2945"/>
                  </a:lnTo>
                  <a:lnTo>
                    <a:pt x="3927" y="4418"/>
                  </a:lnTo>
                  <a:cubicBezTo>
                    <a:pt x="3927" y="4690"/>
                    <a:pt x="4147" y="4909"/>
                    <a:pt x="4418" y="4909"/>
                  </a:cubicBezTo>
                  <a:cubicBezTo>
                    <a:pt x="4690" y="4909"/>
                    <a:pt x="4909" y="4690"/>
                    <a:pt x="4909" y="4418"/>
                  </a:cubicBezTo>
                  <a:lnTo>
                    <a:pt x="4909" y="2945"/>
                  </a:lnTo>
                  <a:lnTo>
                    <a:pt x="16691" y="2945"/>
                  </a:lnTo>
                  <a:lnTo>
                    <a:pt x="16691" y="4418"/>
                  </a:lnTo>
                  <a:cubicBezTo>
                    <a:pt x="16691" y="4690"/>
                    <a:pt x="16910" y="4909"/>
                    <a:pt x="17182" y="4909"/>
                  </a:cubicBezTo>
                  <a:cubicBezTo>
                    <a:pt x="17453" y="4909"/>
                    <a:pt x="17673" y="4690"/>
                    <a:pt x="17673" y="4418"/>
                  </a:cubicBezTo>
                  <a:lnTo>
                    <a:pt x="17673" y="2945"/>
                  </a:lnTo>
                  <a:lnTo>
                    <a:pt x="19636" y="2945"/>
                  </a:lnTo>
                  <a:cubicBezTo>
                    <a:pt x="20179" y="2945"/>
                    <a:pt x="20618" y="3385"/>
                    <a:pt x="20618" y="3928"/>
                  </a:cubicBezTo>
                  <a:cubicBezTo>
                    <a:pt x="20618" y="3928"/>
                    <a:pt x="20618" y="6873"/>
                    <a:pt x="20618" y="6873"/>
                  </a:cubicBezTo>
                  <a:close/>
                  <a:moveTo>
                    <a:pt x="20618" y="19636"/>
                  </a:moveTo>
                  <a:cubicBezTo>
                    <a:pt x="20618" y="20179"/>
                    <a:pt x="20179" y="20618"/>
                    <a:pt x="19636" y="20618"/>
                  </a:cubicBezTo>
                  <a:lnTo>
                    <a:pt x="1964" y="20618"/>
                  </a:lnTo>
                  <a:cubicBezTo>
                    <a:pt x="1421" y="20618"/>
                    <a:pt x="982" y="20179"/>
                    <a:pt x="982" y="19636"/>
                  </a:cubicBezTo>
                  <a:lnTo>
                    <a:pt x="982" y="7855"/>
                  </a:lnTo>
                  <a:lnTo>
                    <a:pt x="20618" y="7855"/>
                  </a:lnTo>
                  <a:cubicBezTo>
                    <a:pt x="20618" y="7855"/>
                    <a:pt x="20618" y="19636"/>
                    <a:pt x="20618" y="19636"/>
                  </a:cubicBezTo>
                  <a:close/>
                  <a:moveTo>
                    <a:pt x="19636" y="1964"/>
                  </a:moveTo>
                  <a:lnTo>
                    <a:pt x="17673" y="1964"/>
                  </a:lnTo>
                  <a:lnTo>
                    <a:pt x="17673" y="491"/>
                  </a:lnTo>
                  <a:cubicBezTo>
                    <a:pt x="17673" y="220"/>
                    <a:pt x="17453" y="0"/>
                    <a:pt x="17182" y="0"/>
                  </a:cubicBezTo>
                  <a:cubicBezTo>
                    <a:pt x="16910" y="0"/>
                    <a:pt x="16691" y="220"/>
                    <a:pt x="16691" y="491"/>
                  </a:cubicBezTo>
                  <a:lnTo>
                    <a:pt x="16691" y="1964"/>
                  </a:lnTo>
                  <a:lnTo>
                    <a:pt x="4909" y="1964"/>
                  </a:lnTo>
                  <a:lnTo>
                    <a:pt x="4909" y="491"/>
                  </a:lnTo>
                  <a:cubicBezTo>
                    <a:pt x="4909" y="220"/>
                    <a:pt x="4690" y="0"/>
                    <a:pt x="4418" y="0"/>
                  </a:cubicBezTo>
                  <a:cubicBezTo>
                    <a:pt x="4147" y="0"/>
                    <a:pt x="3927" y="220"/>
                    <a:pt x="3927" y="491"/>
                  </a:cubicBezTo>
                  <a:lnTo>
                    <a:pt x="3927" y="1964"/>
                  </a:lnTo>
                  <a:lnTo>
                    <a:pt x="1964" y="1964"/>
                  </a:lnTo>
                  <a:cubicBezTo>
                    <a:pt x="879" y="1964"/>
                    <a:pt x="0" y="2843"/>
                    <a:pt x="0" y="3928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3928"/>
                  </a:lnTo>
                  <a:cubicBezTo>
                    <a:pt x="21600" y="2843"/>
                    <a:pt x="20721" y="1964"/>
                    <a:pt x="19636" y="1964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B312007A-B23F-EE1B-FBEC-D2F3C5D5E5E7}"/>
              </a:ext>
            </a:extLst>
          </p:cNvPr>
          <p:cNvSpPr txBox="1"/>
          <p:nvPr/>
        </p:nvSpPr>
        <p:spPr>
          <a:xfrm>
            <a:off x="1305941" y="522119"/>
            <a:ext cx="1761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854C89"/>
                </a:solidFill>
                <a:latin typeface="+mn-ea"/>
                <a:cs typeface="+mn-ea"/>
                <a:sym typeface="+mn-lt"/>
              </a:rPr>
              <a:t>往期精彩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A91D4F-2066-C278-7490-6196BBE7F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811" y="945227"/>
            <a:ext cx="5517777" cy="551777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549971A-EEDE-7F31-DACF-4F656EE2C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9131" y="1383174"/>
            <a:ext cx="4497429" cy="308588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E32B6EB-AFDB-4947-371F-9C0DA0076B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24" y="1798522"/>
            <a:ext cx="4448869" cy="3336652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C769FF76-3875-CDA7-7D2B-56410DFF09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832" y="2452529"/>
            <a:ext cx="4812207" cy="3609155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32869F2F-98EC-AE5C-482B-4EEE701F97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286" y="3173149"/>
            <a:ext cx="4707243" cy="353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432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97;p6">
            <a:extLst>
              <a:ext uri="{FF2B5EF4-FFF2-40B4-BE49-F238E27FC236}">
                <a16:creationId xmlns:a16="http://schemas.microsoft.com/office/drawing/2014/main" id="{62375F26-2833-DE19-7B87-0C30FC88CE14}"/>
              </a:ext>
            </a:extLst>
          </p:cNvPr>
          <p:cNvSpPr/>
          <p:nvPr/>
        </p:nvSpPr>
        <p:spPr>
          <a:xfrm>
            <a:off x="-1631419" y="6020456"/>
            <a:ext cx="9975316" cy="1860733"/>
          </a:xfrm>
          <a:custGeom>
            <a:avLst/>
            <a:gdLst/>
            <a:ahLst/>
            <a:cxnLst/>
            <a:rect l="l" t="t" r="r" b="b"/>
            <a:pathLst>
              <a:path w="318870" h="59480" extrusionOk="0">
                <a:moveTo>
                  <a:pt x="298801" y="11557"/>
                </a:moveTo>
                <a:cubicBezTo>
                  <a:pt x="285240" y="4215"/>
                  <a:pt x="236119" y="16856"/>
                  <a:pt x="211154" y="15339"/>
                </a:cubicBezTo>
                <a:cubicBezTo>
                  <a:pt x="186189" y="13822"/>
                  <a:pt x="165114" y="4928"/>
                  <a:pt x="149010" y="2455"/>
                </a:cubicBezTo>
                <a:cubicBezTo>
                  <a:pt x="132906" y="-18"/>
                  <a:pt x="125582" y="-528"/>
                  <a:pt x="114530" y="500"/>
                </a:cubicBezTo>
                <a:cubicBezTo>
                  <a:pt x="103478" y="1528"/>
                  <a:pt x="94232" y="6168"/>
                  <a:pt x="82697" y="8621"/>
                </a:cubicBezTo>
                <a:cubicBezTo>
                  <a:pt x="71162" y="11074"/>
                  <a:pt x="54630" y="13295"/>
                  <a:pt x="45321" y="15217"/>
                </a:cubicBezTo>
                <a:cubicBezTo>
                  <a:pt x="36013" y="17139"/>
                  <a:pt x="31298" y="18814"/>
                  <a:pt x="26846" y="20154"/>
                </a:cubicBezTo>
                <a:cubicBezTo>
                  <a:pt x="22394" y="21495"/>
                  <a:pt x="-25672" y="16720"/>
                  <a:pt x="18607" y="23260"/>
                </a:cubicBezTo>
                <a:cubicBezTo>
                  <a:pt x="62886" y="29800"/>
                  <a:pt x="245820" y="61344"/>
                  <a:pt x="292519" y="59393"/>
                </a:cubicBezTo>
                <a:cubicBezTo>
                  <a:pt x="339218" y="57443"/>
                  <a:pt x="312362" y="18899"/>
                  <a:pt x="298801" y="11557"/>
                </a:cubicBezTo>
                <a:close/>
              </a:path>
            </a:pathLst>
          </a:custGeom>
          <a:solidFill>
            <a:srgbClr val="FCF1F7"/>
          </a:solidFill>
          <a:ln>
            <a:noFill/>
          </a:ln>
        </p:spPr>
      </p:sp>
      <p:sp>
        <p:nvSpPr>
          <p:cNvPr id="9" name="Google Shape;698;p6">
            <a:extLst>
              <a:ext uri="{FF2B5EF4-FFF2-40B4-BE49-F238E27FC236}">
                <a16:creationId xmlns:a16="http://schemas.microsoft.com/office/drawing/2014/main" id="{356724AB-FA7B-80C7-0B52-E216EC24A1C9}"/>
              </a:ext>
            </a:extLst>
          </p:cNvPr>
          <p:cNvSpPr/>
          <p:nvPr/>
        </p:nvSpPr>
        <p:spPr>
          <a:xfrm>
            <a:off x="6449403" y="4614675"/>
            <a:ext cx="7902859" cy="3007455"/>
          </a:xfrm>
          <a:custGeom>
            <a:avLst/>
            <a:gdLst/>
            <a:ahLst/>
            <a:cxnLst/>
            <a:rect l="l" t="t" r="r" b="b"/>
            <a:pathLst>
              <a:path w="252622" h="96136" extrusionOk="0">
                <a:moveTo>
                  <a:pt x="226138" y="3170"/>
                </a:moveTo>
                <a:cubicBezTo>
                  <a:pt x="215922" y="-8306"/>
                  <a:pt x="192854" y="14675"/>
                  <a:pt x="179337" y="19877"/>
                </a:cubicBezTo>
                <a:cubicBezTo>
                  <a:pt x="165820" y="25080"/>
                  <a:pt x="153657" y="27926"/>
                  <a:pt x="145035" y="34385"/>
                </a:cubicBezTo>
                <a:cubicBezTo>
                  <a:pt x="136413" y="40845"/>
                  <a:pt x="141468" y="55348"/>
                  <a:pt x="127606" y="58634"/>
                </a:cubicBezTo>
                <a:cubicBezTo>
                  <a:pt x="113744" y="61920"/>
                  <a:pt x="78377" y="55426"/>
                  <a:pt x="61863" y="54102"/>
                </a:cubicBezTo>
                <a:cubicBezTo>
                  <a:pt x="45349" y="52778"/>
                  <a:pt x="38782" y="47348"/>
                  <a:pt x="28521" y="50692"/>
                </a:cubicBezTo>
                <a:cubicBezTo>
                  <a:pt x="18260" y="54037"/>
                  <a:pt x="-2746" y="67618"/>
                  <a:pt x="298" y="74169"/>
                </a:cubicBezTo>
                <a:cubicBezTo>
                  <a:pt x="3342" y="80720"/>
                  <a:pt x="6730" y="87570"/>
                  <a:pt x="46785" y="89997"/>
                </a:cubicBezTo>
                <a:cubicBezTo>
                  <a:pt x="86841" y="92424"/>
                  <a:pt x="210739" y="103203"/>
                  <a:pt x="240631" y="88732"/>
                </a:cubicBezTo>
                <a:cubicBezTo>
                  <a:pt x="270523" y="74261"/>
                  <a:pt x="236354" y="14646"/>
                  <a:pt x="226138" y="3170"/>
                </a:cubicBezTo>
                <a:close/>
              </a:path>
            </a:pathLst>
          </a:custGeom>
          <a:solidFill>
            <a:srgbClr val="F3D3E8"/>
          </a:solidFill>
          <a:ln>
            <a:noFill/>
          </a:ln>
        </p:spPr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8333CF2-21CB-57BE-95B0-8F29F2DCE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2834640"/>
            <a:ext cx="12192000" cy="4023360"/>
          </a:xfrm>
          <a:prstGeom prst="rect">
            <a:avLst/>
          </a:prstGeom>
        </p:spPr>
      </p:pic>
      <p:sp>
        <p:nvSpPr>
          <p:cNvPr id="14" name="Shape 697">
            <a:extLst>
              <a:ext uri="{FF2B5EF4-FFF2-40B4-BE49-F238E27FC236}">
                <a16:creationId xmlns:a16="http://schemas.microsoft.com/office/drawing/2014/main" id="{7AD74BD8-F903-6981-5FCC-37C2F2BD94C0}"/>
              </a:ext>
            </a:extLst>
          </p:cNvPr>
          <p:cNvSpPr/>
          <p:nvPr/>
        </p:nvSpPr>
        <p:spPr>
          <a:xfrm>
            <a:off x="5525460" y="445123"/>
            <a:ext cx="1141081" cy="1141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8437" y="3163"/>
                </a:lnTo>
                <a:lnTo>
                  <a:pt x="21600" y="10800"/>
                </a:lnTo>
                <a:lnTo>
                  <a:pt x="18437" y="18437"/>
                </a:lnTo>
                <a:lnTo>
                  <a:pt x="10800" y="21600"/>
                </a:lnTo>
                <a:lnTo>
                  <a:pt x="3163" y="18437"/>
                </a:lnTo>
                <a:lnTo>
                  <a:pt x="0" y="10800"/>
                </a:lnTo>
                <a:lnTo>
                  <a:pt x="3163" y="3163"/>
                </a:lnTo>
                <a:close/>
              </a:path>
            </a:pathLst>
          </a:custGeom>
          <a:solidFill>
            <a:srgbClr val="A79CCB"/>
          </a:solidFill>
          <a:ln w="12700">
            <a:miter lim="400000"/>
          </a:ln>
          <a:effectLst/>
        </p:spPr>
        <p:txBody>
          <a:bodyPr lIns="25400" tIns="25400" rIns="25400" bIns="25400" anchor="ctr"/>
          <a:lstStyle/>
          <a:p>
            <a:pPr>
              <a:defRPr sz="3200">
                <a:solidFill>
                  <a:srgbClr val="EEEFF3"/>
                </a:solidFill>
              </a:defRPr>
            </a:pPr>
            <a:endParaRPr sz="16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E65D2EC-AC9E-348D-9D16-2DC8EACAD412}"/>
              </a:ext>
            </a:extLst>
          </p:cNvPr>
          <p:cNvSpPr txBox="1"/>
          <p:nvPr/>
        </p:nvSpPr>
        <p:spPr>
          <a:xfrm>
            <a:off x="5411583" y="630943"/>
            <a:ext cx="13688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latin typeface="+mn-ea"/>
                <a:cs typeface="+mn-ea"/>
                <a:sym typeface="+mn-lt"/>
              </a:rPr>
              <a:t>03</a:t>
            </a:r>
            <a:endParaRPr lang="zh-CN" altLang="en-US" sz="4400" b="1" dirty="0">
              <a:solidFill>
                <a:schemeClr val="bg1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A547F9-29EE-75B5-4584-26FD8FD2A9A0}"/>
              </a:ext>
            </a:extLst>
          </p:cNvPr>
          <p:cNvSpPr txBox="1"/>
          <p:nvPr/>
        </p:nvSpPr>
        <p:spPr>
          <a:xfrm>
            <a:off x="3474098" y="1804644"/>
            <a:ext cx="5243804" cy="132343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rgbClr val="854C89"/>
                </a:solidFill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队伍建设</a:t>
            </a:r>
          </a:p>
        </p:txBody>
      </p:sp>
    </p:spTree>
    <p:extLst>
      <p:ext uri="{BB962C8B-B14F-4D97-AF65-F5344CB8AC3E}">
        <p14:creationId xmlns:p14="http://schemas.microsoft.com/office/powerpoint/2010/main" val="32111804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786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0.1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 fmla="1+(8/9)*(1-0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15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70E8A227-B316-3B38-1C15-81992BFF24F3}"/>
              </a:ext>
            </a:extLst>
          </p:cNvPr>
          <p:cNvGrpSpPr/>
          <p:nvPr/>
        </p:nvGrpSpPr>
        <p:grpSpPr>
          <a:xfrm>
            <a:off x="374675" y="352444"/>
            <a:ext cx="801015" cy="801015"/>
            <a:chOff x="727753" y="3533967"/>
            <a:chExt cx="1079501" cy="1079501"/>
          </a:xfrm>
          <a:effectLst/>
        </p:grpSpPr>
        <p:sp>
          <p:nvSpPr>
            <p:cNvPr id="5" name="Shape 697">
              <a:extLst>
                <a:ext uri="{FF2B5EF4-FFF2-40B4-BE49-F238E27FC236}">
                  <a16:creationId xmlns:a16="http://schemas.microsoft.com/office/drawing/2014/main" id="{2307021A-B7BA-28D1-7EBE-35E91E23D8E8}"/>
                </a:ext>
              </a:extLst>
            </p:cNvPr>
            <p:cNvSpPr/>
            <p:nvPr/>
          </p:nvSpPr>
          <p:spPr>
            <a:xfrm>
              <a:off x="727753" y="3533967"/>
              <a:ext cx="1079501" cy="107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8437" y="3163"/>
                  </a:lnTo>
                  <a:lnTo>
                    <a:pt x="21600" y="10800"/>
                  </a:lnTo>
                  <a:lnTo>
                    <a:pt x="18437" y="18437"/>
                  </a:lnTo>
                  <a:lnTo>
                    <a:pt x="10800" y="21600"/>
                  </a:lnTo>
                  <a:lnTo>
                    <a:pt x="3163" y="18437"/>
                  </a:lnTo>
                  <a:lnTo>
                    <a:pt x="0" y="10800"/>
                  </a:lnTo>
                  <a:lnTo>
                    <a:pt x="3163" y="3163"/>
                  </a:lnTo>
                  <a:close/>
                </a:path>
              </a:pathLst>
            </a:custGeom>
            <a:solidFill>
              <a:srgbClr val="A79CCB"/>
            </a:solidFill>
            <a:ln w="12700">
              <a:miter lim="400000"/>
            </a:ln>
            <a:effectLst/>
          </p:spPr>
          <p:txBody>
            <a:bodyPr lIns="25400" tIns="25400" rIns="25400" bIns="25400" anchor="ctr"/>
            <a:lstStyle/>
            <a:p>
              <a:pPr>
                <a:defRPr sz="3200">
                  <a:solidFill>
                    <a:srgbClr val="EEEFF3"/>
                  </a:solidFill>
                </a:defRPr>
              </a:pPr>
              <a:endParaRPr sz="1600"/>
            </a:p>
          </p:txBody>
        </p:sp>
        <p:sp>
          <p:nvSpPr>
            <p:cNvPr id="6" name="Shape 2413">
              <a:extLst>
                <a:ext uri="{FF2B5EF4-FFF2-40B4-BE49-F238E27FC236}">
                  <a16:creationId xmlns:a16="http://schemas.microsoft.com/office/drawing/2014/main" id="{B5AB067A-BF63-D24A-868B-438F8AA6EA81}"/>
                </a:ext>
              </a:extLst>
            </p:cNvPr>
            <p:cNvSpPr/>
            <p:nvPr/>
          </p:nvSpPr>
          <p:spPr>
            <a:xfrm>
              <a:off x="1094161" y="3904326"/>
              <a:ext cx="346684" cy="338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19" extrusionOk="0">
                  <a:moveTo>
                    <a:pt x="7530" y="4197"/>
                  </a:moveTo>
                  <a:lnTo>
                    <a:pt x="6680" y="3701"/>
                  </a:lnTo>
                  <a:lnTo>
                    <a:pt x="6189" y="4560"/>
                  </a:lnTo>
                  <a:lnTo>
                    <a:pt x="7040" y="5056"/>
                  </a:lnTo>
                  <a:cubicBezTo>
                    <a:pt x="7040" y="5056"/>
                    <a:pt x="7530" y="4197"/>
                    <a:pt x="7530" y="4197"/>
                  </a:cubicBezTo>
                  <a:close/>
                  <a:moveTo>
                    <a:pt x="8512" y="2479"/>
                  </a:moveTo>
                  <a:lnTo>
                    <a:pt x="7662" y="1984"/>
                  </a:lnTo>
                  <a:lnTo>
                    <a:pt x="7171" y="2843"/>
                  </a:lnTo>
                  <a:lnTo>
                    <a:pt x="8021" y="3339"/>
                  </a:lnTo>
                  <a:cubicBezTo>
                    <a:pt x="8021" y="3339"/>
                    <a:pt x="8512" y="2479"/>
                    <a:pt x="8512" y="2479"/>
                  </a:cubicBezTo>
                  <a:close/>
                  <a:moveTo>
                    <a:pt x="20618" y="8428"/>
                  </a:moveTo>
                  <a:lnTo>
                    <a:pt x="982" y="8428"/>
                  </a:lnTo>
                  <a:lnTo>
                    <a:pt x="982" y="6445"/>
                  </a:lnTo>
                  <a:lnTo>
                    <a:pt x="20618" y="6445"/>
                  </a:lnTo>
                  <a:cubicBezTo>
                    <a:pt x="20618" y="6445"/>
                    <a:pt x="20618" y="8428"/>
                    <a:pt x="20618" y="8428"/>
                  </a:cubicBezTo>
                  <a:close/>
                  <a:moveTo>
                    <a:pt x="18655" y="20327"/>
                  </a:moveTo>
                  <a:lnTo>
                    <a:pt x="2945" y="20327"/>
                  </a:lnTo>
                  <a:lnTo>
                    <a:pt x="2945" y="9420"/>
                  </a:lnTo>
                  <a:lnTo>
                    <a:pt x="18655" y="9420"/>
                  </a:lnTo>
                  <a:cubicBezTo>
                    <a:pt x="18655" y="9420"/>
                    <a:pt x="18655" y="20327"/>
                    <a:pt x="18655" y="20327"/>
                  </a:cubicBezTo>
                  <a:close/>
                  <a:moveTo>
                    <a:pt x="6811" y="1488"/>
                  </a:moveTo>
                  <a:cubicBezTo>
                    <a:pt x="7083" y="1014"/>
                    <a:pt x="7683" y="851"/>
                    <a:pt x="8153" y="1125"/>
                  </a:cubicBezTo>
                  <a:lnTo>
                    <a:pt x="9854" y="2117"/>
                  </a:lnTo>
                  <a:lnTo>
                    <a:pt x="7946" y="5454"/>
                  </a:lnTo>
                  <a:lnTo>
                    <a:pt x="5759" y="5454"/>
                  </a:lnTo>
                  <a:lnTo>
                    <a:pt x="5698" y="5419"/>
                  </a:lnTo>
                  <a:lnTo>
                    <a:pt x="5678" y="5454"/>
                  </a:lnTo>
                  <a:lnTo>
                    <a:pt x="4545" y="5454"/>
                  </a:lnTo>
                  <a:cubicBezTo>
                    <a:pt x="4545" y="5454"/>
                    <a:pt x="6811" y="1488"/>
                    <a:pt x="6811" y="1488"/>
                  </a:cubicBezTo>
                  <a:close/>
                  <a:moveTo>
                    <a:pt x="15577" y="5454"/>
                  </a:moveTo>
                  <a:lnTo>
                    <a:pt x="9079" y="5454"/>
                  </a:lnTo>
                  <a:lnTo>
                    <a:pt x="10704" y="2612"/>
                  </a:lnTo>
                  <a:cubicBezTo>
                    <a:pt x="10704" y="2612"/>
                    <a:pt x="15577" y="5454"/>
                    <a:pt x="15577" y="5454"/>
                  </a:cubicBezTo>
                  <a:close/>
                  <a:moveTo>
                    <a:pt x="15930" y="2759"/>
                  </a:moveTo>
                  <a:cubicBezTo>
                    <a:pt x="16454" y="2617"/>
                    <a:pt x="16991" y="2931"/>
                    <a:pt x="17132" y="3460"/>
                  </a:cubicBezTo>
                  <a:lnTo>
                    <a:pt x="17661" y="5454"/>
                  </a:lnTo>
                  <a:lnTo>
                    <a:pt x="17540" y="5454"/>
                  </a:lnTo>
                  <a:lnTo>
                    <a:pt x="16279" y="4718"/>
                  </a:lnTo>
                  <a:lnTo>
                    <a:pt x="16438" y="4674"/>
                  </a:lnTo>
                  <a:lnTo>
                    <a:pt x="16184" y="3716"/>
                  </a:lnTo>
                  <a:lnTo>
                    <a:pt x="15236" y="3973"/>
                  </a:lnTo>
                  <a:lnTo>
                    <a:pt x="15279" y="4135"/>
                  </a:lnTo>
                  <a:lnTo>
                    <a:pt x="14076" y="3434"/>
                  </a:lnTo>
                  <a:lnTo>
                    <a:pt x="14033" y="3272"/>
                  </a:lnTo>
                  <a:cubicBezTo>
                    <a:pt x="14033" y="3272"/>
                    <a:pt x="15930" y="2759"/>
                    <a:pt x="15930" y="2759"/>
                  </a:cubicBezTo>
                  <a:close/>
                  <a:moveTo>
                    <a:pt x="20618" y="5454"/>
                  </a:moveTo>
                  <a:lnTo>
                    <a:pt x="18678" y="5454"/>
                  </a:lnTo>
                  <a:lnTo>
                    <a:pt x="18081" y="3203"/>
                  </a:lnTo>
                  <a:cubicBezTo>
                    <a:pt x="17800" y="2145"/>
                    <a:pt x="16724" y="1518"/>
                    <a:pt x="15676" y="1801"/>
                  </a:cubicBezTo>
                  <a:lnTo>
                    <a:pt x="12671" y="2615"/>
                  </a:lnTo>
                  <a:lnTo>
                    <a:pt x="8644" y="266"/>
                  </a:lnTo>
                  <a:cubicBezTo>
                    <a:pt x="7704" y="-281"/>
                    <a:pt x="6504" y="44"/>
                    <a:pt x="5961" y="992"/>
                  </a:cubicBezTo>
                  <a:lnTo>
                    <a:pt x="3410" y="5454"/>
                  </a:lnTo>
                  <a:lnTo>
                    <a:pt x="982" y="5454"/>
                  </a:lnTo>
                  <a:cubicBezTo>
                    <a:pt x="440" y="5454"/>
                    <a:pt x="0" y="5898"/>
                    <a:pt x="0" y="6445"/>
                  </a:cubicBezTo>
                  <a:lnTo>
                    <a:pt x="0" y="8428"/>
                  </a:lnTo>
                  <a:cubicBezTo>
                    <a:pt x="0" y="8977"/>
                    <a:pt x="440" y="9420"/>
                    <a:pt x="982" y="9420"/>
                  </a:cubicBezTo>
                  <a:lnTo>
                    <a:pt x="1964" y="9420"/>
                  </a:lnTo>
                  <a:lnTo>
                    <a:pt x="1964" y="20327"/>
                  </a:lnTo>
                  <a:cubicBezTo>
                    <a:pt x="1964" y="20875"/>
                    <a:pt x="2403" y="21319"/>
                    <a:pt x="2945" y="21319"/>
                  </a:cubicBezTo>
                  <a:lnTo>
                    <a:pt x="18655" y="21319"/>
                  </a:lnTo>
                  <a:cubicBezTo>
                    <a:pt x="19197" y="21319"/>
                    <a:pt x="19636" y="20875"/>
                    <a:pt x="19636" y="20327"/>
                  </a:cubicBezTo>
                  <a:lnTo>
                    <a:pt x="19636" y="9420"/>
                  </a:lnTo>
                  <a:lnTo>
                    <a:pt x="20618" y="9420"/>
                  </a:lnTo>
                  <a:cubicBezTo>
                    <a:pt x="21160" y="9420"/>
                    <a:pt x="21600" y="8977"/>
                    <a:pt x="21600" y="8428"/>
                  </a:cubicBezTo>
                  <a:lnTo>
                    <a:pt x="21600" y="6445"/>
                  </a:lnTo>
                  <a:cubicBezTo>
                    <a:pt x="21600" y="5898"/>
                    <a:pt x="21160" y="5454"/>
                    <a:pt x="20618" y="5454"/>
                  </a:cubicBezTo>
                  <a:moveTo>
                    <a:pt x="7855" y="12395"/>
                  </a:moveTo>
                  <a:lnTo>
                    <a:pt x="13745" y="12395"/>
                  </a:lnTo>
                  <a:lnTo>
                    <a:pt x="13745" y="13386"/>
                  </a:lnTo>
                  <a:lnTo>
                    <a:pt x="7855" y="13386"/>
                  </a:lnTo>
                  <a:cubicBezTo>
                    <a:pt x="7855" y="13386"/>
                    <a:pt x="7855" y="12395"/>
                    <a:pt x="7855" y="12395"/>
                  </a:cubicBezTo>
                  <a:close/>
                  <a:moveTo>
                    <a:pt x="7855" y="14378"/>
                  </a:moveTo>
                  <a:lnTo>
                    <a:pt x="13745" y="14378"/>
                  </a:lnTo>
                  <a:cubicBezTo>
                    <a:pt x="14288" y="14378"/>
                    <a:pt x="14727" y="13934"/>
                    <a:pt x="14727" y="13386"/>
                  </a:cubicBezTo>
                  <a:lnTo>
                    <a:pt x="14727" y="12395"/>
                  </a:lnTo>
                  <a:cubicBezTo>
                    <a:pt x="14727" y="11847"/>
                    <a:pt x="14288" y="11403"/>
                    <a:pt x="13745" y="11403"/>
                  </a:cubicBezTo>
                  <a:lnTo>
                    <a:pt x="7855" y="11403"/>
                  </a:lnTo>
                  <a:cubicBezTo>
                    <a:pt x="7312" y="11403"/>
                    <a:pt x="6873" y="11847"/>
                    <a:pt x="6873" y="12395"/>
                  </a:cubicBezTo>
                  <a:lnTo>
                    <a:pt x="6873" y="13386"/>
                  </a:lnTo>
                  <a:cubicBezTo>
                    <a:pt x="6873" y="13934"/>
                    <a:pt x="7312" y="14378"/>
                    <a:pt x="7855" y="14378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507" tIns="19507" rIns="19507" bIns="19507" anchor="ctr"/>
            <a:lstStyle/>
            <a:p>
              <a:pPr algn="ctr" defTabSz="234066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Gill Sans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B312007A-B23F-EE1B-FBEC-D2F3C5D5E5E7}"/>
              </a:ext>
            </a:extLst>
          </p:cNvPr>
          <p:cNvSpPr txBox="1"/>
          <p:nvPr/>
        </p:nvSpPr>
        <p:spPr>
          <a:xfrm>
            <a:off x="1305941" y="522119"/>
            <a:ext cx="1761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854C89"/>
                </a:solidFill>
                <a:latin typeface="+mn-ea"/>
                <a:cs typeface="+mn-ea"/>
                <a:sym typeface="+mn-lt"/>
              </a:rPr>
              <a:t>队伍建设</a:t>
            </a:r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975838DA-37F9-74A9-9007-BC6A2460BD6E}"/>
              </a:ext>
            </a:extLst>
          </p:cNvPr>
          <p:cNvSpPr>
            <a:spLocks/>
          </p:cNvSpPr>
          <p:nvPr/>
        </p:nvSpPr>
        <p:spPr bwMode="auto">
          <a:xfrm>
            <a:off x="4115151" y="4034457"/>
            <a:ext cx="2182786" cy="1361715"/>
          </a:xfrm>
          <a:custGeom>
            <a:avLst/>
            <a:gdLst>
              <a:gd name="T0" fmla="*/ 174 w 720"/>
              <a:gd name="T1" fmla="*/ 0 h 449"/>
              <a:gd name="T2" fmla="*/ 77 w 720"/>
              <a:gd name="T3" fmla="*/ 184 h 449"/>
              <a:gd name="T4" fmla="*/ 0 w 720"/>
              <a:gd name="T5" fmla="*/ 333 h 449"/>
              <a:gd name="T6" fmla="*/ 49 w 720"/>
              <a:gd name="T7" fmla="*/ 355 h 449"/>
              <a:gd name="T8" fmla="*/ 720 w 720"/>
              <a:gd name="T9" fmla="*/ 173 h 449"/>
              <a:gd name="T10" fmla="*/ 174 w 720"/>
              <a:gd name="T11" fmla="*/ 0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20" h="449">
                <a:moveTo>
                  <a:pt x="174" y="0"/>
                </a:moveTo>
                <a:cubicBezTo>
                  <a:pt x="77" y="184"/>
                  <a:pt x="77" y="184"/>
                  <a:pt x="77" y="184"/>
                </a:cubicBezTo>
                <a:cubicBezTo>
                  <a:pt x="0" y="333"/>
                  <a:pt x="0" y="333"/>
                  <a:pt x="0" y="333"/>
                </a:cubicBezTo>
                <a:cubicBezTo>
                  <a:pt x="16" y="341"/>
                  <a:pt x="32" y="348"/>
                  <a:pt x="49" y="355"/>
                </a:cubicBezTo>
                <a:cubicBezTo>
                  <a:pt x="285" y="449"/>
                  <a:pt x="563" y="373"/>
                  <a:pt x="720" y="173"/>
                </a:cubicBezTo>
                <a:cubicBezTo>
                  <a:pt x="522" y="215"/>
                  <a:pt x="311" y="148"/>
                  <a:pt x="174" y="0"/>
                </a:cubicBezTo>
                <a:close/>
              </a:path>
            </a:pathLst>
          </a:custGeom>
          <a:solidFill>
            <a:srgbClr val="A79CC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endParaRPr lang="ru-RU" kern="0">
              <a:solidFill>
                <a:srgbClr val="999999"/>
              </a:solidFill>
              <a:latin typeface="Montserrat"/>
            </a:endParaRPr>
          </a:p>
        </p:txBody>
      </p:sp>
      <p:sp>
        <p:nvSpPr>
          <p:cNvPr id="33" name="Freeform 8">
            <a:extLst>
              <a:ext uri="{FF2B5EF4-FFF2-40B4-BE49-F238E27FC236}">
                <a16:creationId xmlns:a16="http://schemas.microsoft.com/office/drawing/2014/main" id="{BF9F58E3-BC82-63E8-D538-749BA82B56C4}"/>
              </a:ext>
            </a:extLst>
          </p:cNvPr>
          <p:cNvSpPr>
            <a:spLocks/>
          </p:cNvSpPr>
          <p:nvPr/>
        </p:nvSpPr>
        <p:spPr bwMode="auto">
          <a:xfrm>
            <a:off x="5500867" y="4136775"/>
            <a:ext cx="1570140" cy="2133521"/>
          </a:xfrm>
          <a:custGeom>
            <a:avLst/>
            <a:gdLst>
              <a:gd name="T0" fmla="*/ 423 w 518"/>
              <a:gd name="T1" fmla="*/ 0 h 703"/>
              <a:gd name="T2" fmla="*/ 0 w 518"/>
              <a:gd name="T3" fmla="*/ 386 h 703"/>
              <a:gd name="T4" fmla="*/ 111 w 518"/>
              <a:gd name="T5" fmla="*/ 562 h 703"/>
              <a:gd name="T6" fmla="*/ 201 w 518"/>
              <a:gd name="T7" fmla="*/ 703 h 703"/>
              <a:gd name="T8" fmla="*/ 245 w 518"/>
              <a:gd name="T9" fmla="*/ 672 h 703"/>
              <a:gd name="T10" fmla="*/ 423 w 518"/>
              <a:gd name="T11" fmla="*/ 0 h 7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18" h="703">
                <a:moveTo>
                  <a:pt x="423" y="0"/>
                </a:moveTo>
                <a:cubicBezTo>
                  <a:pt x="360" y="193"/>
                  <a:pt x="197" y="342"/>
                  <a:pt x="0" y="386"/>
                </a:cubicBezTo>
                <a:cubicBezTo>
                  <a:pt x="111" y="562"/>
                  <a:pt x="111" y="562"/>
                  <a:pt x="111" y="562"/>
                </a:cubicBezTo>
                <a:cubicBezTo>
                  <a:pt x="201" y="703"/>
                  <a:pt x="201" y="703"/>
                  <a:pt x="201" y="703"/>
                </a:cubicBezTo>
                <a:cubicBezTo>
                  <a:pt x="216" y="693"/>
                  <a:pt x="231" y="683"/>
                  <a:pt x="245" y="672"/>
                </a:cubicBezTo>
                <a:cubicBezTo>
                  <a:pt x="444" y="514"/>
                  <a:pt x="518" y="236"/>
                  <a:pt x="423" y="0"/>
                </a:cubicBezTo>
                <a:close/>
              </a:path>
            </a:pathLst>
          </a:custGeom>
          <a:solidFill>
            <a:srgbClr val="97D7E3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Montserrat"/>
            </a:endParaRPr>
          </a:p>
        </p:txBody>
      </p:sp>
      <p:sp>
        <p:nvSpPr>
          <p:cNvPr id="34" name="Freeform 10">
            <a:extLst>
              <a:ext uri="{FF2B5EF4-FFF2-40B4-BE49-F238E27FC236}">
                <a16:creationId xmlns:a16="http://schemas.microsoft.com/office/drawing/2014/main" id="{D3F785F5-ECE8-0005-3FCC-B630871D52B2}"/>
              </a:ext>
            </a:extLst>
          </p:cNvPr>
          <p:cNvSpPr>
            <a:spLocks/>
          </p:cNvSpPr>
          <p:nvPr/>
        </p:nvSpPr>
        <p:spPr bwMode="auto">
          <a:xfrm>
            <a:off x="6659209" y="3506445"/>
            <a:ext cx="1509507" cy="1698985"/>
          </a:xfrm>
          <a:custGeom>
            <a:avLst/>
            <a:gdLst>
              <a:gd name="T0" fmla="*/ 493 w 498"/>
              <a:gd name="T1" fmla="*/ 490 h 560"/>
              <a:gd name="T2" fmla="*/ 0 w 498"/>
              <a:gd name="T3" fmla="*/ 0 h 560"/>
              <a:gd name="T4" fmla="*/ 123 w 498"/>
              <a:gd name="T5" fmla="*/ 560 h 560"/>
              <a:gd name="T6" fmla="*/ 331 w 498"/>
              <a:gd name="T7" fmla="*/ 551 h 560"/>
              <a:gd name="T8" fmla="*/ 498 w 498"/>
              <a:gd name="T9" fmla="*/ 544 h 560"/>
              <a:gd name="T10" fmla="*/ 493 w 498"/>
              <a:gd name="T11" fmla="*/ 490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8" h="560">
                <a:moveTo>
                  <a:pt x="493" y="490"/>
                </a:moveTo>
                <a:cubicBezTo>
                  <a:pt x="456" y="238"/>
                  <a:pt x="252" y="35"/>
                  <a:pt x="0" y="0"/>
                </a:cubicBezTo>
                <a:cubicBezTo>
                  <a:pt x="136" y="150"/>
                  <a:pt x="183" y="366"/>
                  <a:pt x="123" y="560"/>
                </a:cubicBezTo>
                <a:cubicBezTo>
                  <a:pt x="331" y="551"/>
                  <a:pt x="331" y="551"/>
                  <a:pt x="331" y="551"/>
                </a:cubicBezTo>
                <a:cubicBezTo>
                  <a:pt x="498" y="544"/>
                  <a:pt x="498" y="544"/>
                  <a:pt x="498" y="544"/>
                </a:cubicBezTo>
                <a:cubicBezTo>
                  <a:pt x="497" y="526"/>
                  <a:pt x="496" y="508"/>
                  <a:pt x="493" y="490"/>
                </a:cubicBezTo>
                <a:close/>
              </a:path>
            </a:pathLst>
          </a:custGeom>
          <a:solidFill>
            <a:srgbClr val="A79CC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endParaRPr lang="ru-RU" kern="0">
              <a:solidFill>
                <a:srgbClr val="999999"/>
              </a:solidFill>
              <a:latin typeface="Montserrat"/>
            </a:endParaRPr>
          </a:p>
        </p:txBody>
      </p:sp>
      <p:sp>
        <p:nvSpPr>
          <p:cNvPr id="35" name="Freeform 12">
            <a:extLst>
              <a:ext uri="{FF2B5EF4-FFF2-40B4-BE49-F238E27FC236}">
                <a16:creationId xmlns:a16="http://schemas.microsoft.com/office/drawing/2014/main" id="{EBA3F97B-53B2-FD73-D984-4B4C5BC9579A}"/>
              </a:ext>
            </a:extLst>
          </p:cNvPr>
          <p:cNvSpPr>
            <a:spLocks/>
          </p:cNvSpPr>
          <p:nvPr/>
        </p:nvSpPr>
        <p:spPr bwMode="auto">
          <a:xfrm>
            <a:off x="6052879" y="2459264"/>
            <a:ext cx="2182786" cy="1361715"/>
          </a:xfrm>
          <a:custGeom>
            <a:avLst/>
            <a:gdLst>
              <a:gd name="T0" fmla="*/ 671 w 720"/>
              <a:gd name="T1" fmla="*/ 94 h 449"/>
              <a:gd name="T2" fmla="*/ 0 w 720"/>
              <a:gd name="T3" fmla="*/ 276 h 449"/>
              <a:gd name="T4" fmla="*/ 546 w 720"/>
              <a:gd name="T5" fmla="*/ 449 h 449"/>
              <a:gd name="T6" fmla="*/ 642 w 720"/>
              <a:gd name="T7" fmla="*/ 265 h 449"/>
              <a:gd name="T8" fmla="*/ 720 w 720"/>
              <a:gd name="T9" fmla="*/ 116 h 449"/>
              <a:gd name="T10" fmla="*/ 671 w 720"/>
              <a:gd name="T11" fmla="*/ 94 h 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20" h="449">
                <a:moveTo>
                  <a:pt x="671" y="94"/>
                </a:moveTo>
                <a:cubicBezTo>
                  <a:pt x="434" y="0"/>
                  <a:pt x="156" y="76"/>
                  <a:pt x="0" y="276"/>
                </a:cubicBezTo>
                <a:cubicBezTo>
                  <a:pt x="198" y="234"/>
                  <a:pt x="409" y="301"/>
                  <a:pt x="546" y="449"/>
                </a:cubicBezTo>
                <a:cubicBezTo>
                  <a:pt x="642" y="265"/>
                  <a:pt x="642" y="265"/>
                  <a:pt x="642" y="265"/>
                </a:cubicBezTo>
                <a:cubicBezTo>
                  <a:pt x="720" y="116"/>
                  <a:pt x="720" y="116"/>
                  <a:pt x="720" y="116"/>
                </a:cubicBezTo>
                <a:cubicBezTo>
                  <a:pt x="704" y="108"/>
                  <a:pt x="687" y="101"/>
                  <a:pt x="671" y="94"/>
                </a:cubicBezTo>
                <a:close/>
              </a:path>
            </a:pathLst>
          </a:custGeom>
          <a:solidFill>
            <a:srgbClr val="97D7E3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Montserrat"/>
            </a:endParaRPr>
          </a:p>
        </p:txBody>
      </p:sp>
      <p:sp>
        <p:nvSpPr>
          <p:cNvPr id="36" name="Freeform 14">
            <a:extLst>
              <a:ext uri="{FF2B5EF4-FFF2-40B4-BE49-F238E27FC236}">
                <a16:creationId xmlns:a16="http://schemas.microsoft.com/office/drawing/2014/main" id="{DF804D8B-8A03-6D2C-9568-453F4D8DC669}"/>
              </a:ext>
            </a:extLst>
          </p:cNvPr>
          <p:cNvSpPr>
            <a:spLocks/>
          </p:cNvSpPr>
          <p:nvPr/>
        </p:nvSpPr>
        <p:spPr bwMode="auto">
          <a:xfrm>
            <a:off x="5278546" y="1585140"/>
            <a:ext cx="1571403" cy="2133521"/>
          </a:xfrm>
          <a:custGeom>
            <a:avLst/>
            <a:gdLst>
              <a:gd name="T0" fmla="*/ 407 w 518"/>
              <a:gd name="T1" fmla="*/ 141 h 703"/>
              <a:gd name="T2" fmla="*/ 317 w 518"/>
              <a:gd name="T3" fmla="*/ 0 h 703"/>
              <a:gd name="T4" fmla="*/ 273 w 518"/>
              <a:gd name="T5" fmla="*/ 31 h 703"/>
              <a:gd name="T6" fmla="*/ 95 w 518"/>
              <a:gd name="T7" fmla="*/ 703 h 703"/>
              <a:gd name="T8" fmla="*/ 518 w 518"/>
              <a:gd name="T9" fmla="*/ 317 h 703"/>
              <a:gd name="T10" fmla="*/ 407 w 518"/>
              <a:gd name="T11" fmla="*/ 141 h 7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18" h="703">
                <a:moveTo>
                  <a:pt x="407" y="141"/>
                </a:moveTo>
                <a:cubicBezTo>
                  <a:pt x="317" y="0"/>
                  <a:pt x="317" y="0"/>
                  <a:pt x="317" y="0"/>
                </a:cubicBezTo>
                <a:cubicBezTo>
                  <a:pt x="302" y="10"/>
                  <a:pt x="287" y="20"/>
                  <a:pt x="273" y="31"/>
                </a:cubicBezTo>
                <a:cubicBezTo>
                  <a:pt x="74" y="189"/>
                  <a:pt x="0" y="467"/>
                  <a:pt x="95" y="703"/>
                </a:cubicBezTo>
                <a:cubicBezTo>
                  <a:pt x="157" y="510"/>
                  <a:pt x="321" y="361"/>
                  <a:pt x="518" y="317"/>
                </a:cubicBezTo>
                <a:lnTo>
                  <a:pt x="407" y="141"/>
                </a:lnTo>
                <a:close/>
              </a:path>
            </a:pathLst>
          </a:custGeom>
          <a:solidFill>
            <a:srgbClr val="A79CC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endParaRPr lang="ru-RU" kern="0">
              <a:solidFill>
                <a:srgbClr val="999999"/>
              </a:solidFill>
              <a:latin typeface="Montserrat"/>
            </a:endParaRPr>
          </a:p>
        </p:txBody>
      </p:sp>
      <p:sp>
        <p:nvSpPr>
          <p:cNvPr id="37" name="Freeform 16">
            <a:extLst>
              <a:ext uri="{FF2B5EF4-FFF2-40B4-BE49-F238E27FC236}">
                <a16:creationId xmlns:a16="http://schemas.microsoft.com/office/drawing/2014/main" id="{782492A9-B158-052B-AA21-63C8A5B53877}"/>
              </a:ext>
            </a:extLst>
          </p:cNvPr>
          <p:cNvSpPr>
            <a:spLocks/>
          </p:cNvSpPr>
          <p:nvPr/>
        </p:nvSpPr>
        <p:spPr bwMode="auto">
          <a:xfrm>
            <a:off x="4178310" y="2650005"/>
            <a:ext cx="1513297" cy="1698985"/>
          </a:xfrm>
          <a:custGeom>
            <a:avLst/>
            <a:gdLst>
              <a:gd name="T0" fmla="*/ 375 w 499"/>
              <a:gd name="T1" fmla="*/ 0 h 560"/>
              <a:gd name="T2" fmla="*/ 168 w 499"/>
              <a:gd name="T3" fmla="*/ 9 h 560"/>
              <a:gd name="T4" fmla="*/ 0 w 499"/>
              <a:gd name="T5" fmla="*/ 16 h 560"/>
              <a:gd name="T6" fmla="*/ 6 w 499"/>
              <a:gd name="T7" fmla="*/ 70 h 560"/>
              <a:gd name="T8" fmla="*/ 499 w 499"/>
              <a:gd name="T9" fmla="*/ 560 h 560"/>
              <a:gd name="T10" fmla="*/ 375 w 499"/>
              <a:gd name="T11" fmla="*/ 0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9" h="560">
                <a:moveTo>
                  <a:pt x="375" y="0"/>
                </a:moveTo>
                <a:cubicBezTo>
                  <a:pt x="168" y="9"/>
                  <a:pt x="168" y="9"/>
                  <a:pt x="168" y="9"/>
                </a:cubicBezTo>
                <a:cubicBezTo>
                  <a:pt x="0" y="16"/>
                  <a:pt x="0" y="16"/>
                  <a:pt x="0" y="16"/>
                </a:cubicBezTo>
                <a:cubicBezTo>
                  <a:pt x="1" y="34"/>
                  <a:pt x="3" y="52"/>
                  <a:pt x="6" y="70"/>
                </a:cubicBezTo>
                <a:cubicBezTo>
                  <a:pt x="43" y="322"/>
                  <a:pt x="247" y="525"/>
                  <a:pt x="499" y="560"/>
                </a:cubicBezTo>
                <a:cubicBezTo>
                  <a:pt x="363" y="410"/>
                  <a:pt x="315" y="194"/>
                  <a:pt x="375" y="0"/>
                </a:cubicBezTo>
                <a:close/>
              </a:path>
            </a:pathLst>
          </a:custGeom>
          <a:solidFill>
            <a:srgbClr val="97D7E3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Montserrat"/>
            </a:endParaRPr>
          </a:p>
        </p:txBody>
      </p:sp>
      <p:sp>
        <p:nvSpPr>
          <p:cNvPr id="38" name="Freeform 18">
            <a:extLst>
              <a:ext uri="{FF2B5EF4-FFF2-40B4-BE49-F238E27FC236}">
                <a16:creationId xmlns:a16="http://schemas.microsoft.com/office/drawing/2014/main" id="{81025154-FDF2-8E24-2BDB-595BBDAA1787}"/>
              </a:ext>
            </a:extLst>
          </p:cNvPr>
          <p:cNvSpPr>
            <a:spLocks noEditPoints="1"/>
          </p:cNvSpPr>
          <p:nvPr/>
        </p:nvSpPr>
        <p:spPr bwMode="auto">
          <a:xfrm>
            <a:off x="5985398" y="2152340"/>
            <a:ext cx="315598" cy="272788"/>
          </a:xfrm>
          <a:custGeom>
            <a:avLst/>
            <a:gdLst>
              <a:gd name="T0" fmla="*/ 92 w 132"/>
              <a:gd name="T1" fmla="*/ 60 h 114"/>
              <a:gd name="T2" fmla="*/ 92 w 132"/>
              <a:gd name="T3" fmla="*/ 64 h 114"/>
              <a:gd name="T4" fmla="*/ 83 w 132"/>
              <a:gd name="T5" fmla="*/ 64 h 114"/>
              <a:gd name="T6" fmla="*/ 83 w 132"/>
              <a:gd name="T7" fmla="*/ 60 h 114"/>
              <a:gd name="T8" fmla="*/ 65 w 132"/>
              <a:gd name="T9" fmla="*/ 47 h 114"/>
              <a:gd name="T10" fmla="*/ 73 w 132"/>
              <a:gd name="T11" fmla="*/ 43 h 114"/>
              <a:gd name="T12" fmla="*/ 88 w 132"/>
              <a:gd name="T13" fmla="*/ 51 h 114"/>
              <a:gd name="T14" fmla="*/ 100 w 132"/>
              <a:gd name="T15" fmla="*/ 44 h 114"/>
              <a:gd name="T16" fmla="*/ 88 w 132"/>
              <a:gd name="T17" fmla="*/ 36 h 114"/>
              <a:gd name="T18" fmla="*/ 67 w 132"/>
              <a:gd name="T19" fmla="*/ 20 h 114"/>
              <a:gd name="T20" fmla="*/ 83 w 132"/>
              <a:gd name="T21" fmla="*/ 6 h 114"/>
              <a:gd name="T22" fmla="*/ 83 w 132"/>
              <a:gd name="T23" fmla="*/ 0 h 114"/>
              <a:gd name="T24" fmla="*/ 92 w 132"/>
              <a:gd name="T25" fmla="*/ 0 h 114"/>
              <a:gd name="T26" fmla="*/ 92 w 132"/>
              <a:gd name="T27" fmla="*/ 6 h 114"/>
              <a:gd name="T28" fmla="*/ 108 w 132"/>
              <a:gd name="T29" fmla="*/ 16 h 114"/>
              <a:gd name="T30" fmla="*/ 100 w 132"/>
              <a:gd name="T31" fmla="*/ 20 h 114"/>
              <a:gd name="T32" fmla="*/ 88 w 132"/>
              <a:gd name="T33" fmla="*/ 14 h 114"/>
              <a:gd name="T34" fmla="*/ 77 w 132"/>
              <a:gd name="T35" fmla="*/ 21 h 114"/>
              <a:gd name="T36" fmla="*/ 89 w 132"/>
              <a:gd name="T37" fmla="*/ 27 h 114"/>
              <a:gd name="T38" fmla="*/ 109 w 132"/>
              <a:gd name="T39" fmla="*/ 44 h 114"/>
              <a:gd name="T40" fmla="*/ 92 w 132"/>
              <a:gd name="T41" fmla="*/ 60 h 114"/>
              <a:gd name="T42" fmla="*/ 126 w 132"/>
              <a:gd name="T43" fmla="*/ 85 h 114"/>
              <a:gd name="T44" fmla="*/ 94 w 132"/>
              <a:gd name="T45" fmla="*/ 95 h 114"/>
              <a:gd name="T46" fmla="*/ 67 w 132"/>
              <a:gd name="T47" fmla="*/ 84 h 114"/>
              <a:gd name="T48" fmla="*/ 95 w 132"/>
              <a:gd name="T49" fmla="*/ 83 h 114"/>
              <a:gd name="T50" fmla="*/ 78 w 132"/>
              <a:gd name="T51" fmla="*/ 72 h 114"/>
              <a:gd name="T52" fmla="*/ 56 w 132"/>
              <a:gd name="T53" fmla="*/ 68 h 114"/>
              <a:gd name="T54" fmla="*/ 27 w 132"/>
              <a:gd name="T55" fmla="*/ 76 h 114"/>
              <a:gd name="T56" fmla="*/ 27 w 132"/>
              <a:gd name="T57" fmla="*/ 106 h 114"/>
              <a:gd name="T58" fmla="*/ 46 w 132"/>
              <a:gd name="T59" fmla="*/ 110 h 114"/>
              <a:gd name="T60" fmla="*/ 97 w 132"/>
              <a:gd name="T61" fmla="*/ 112 h 114"/>
              <a:gd name="T62" fmla="*/ 130 w 132"/>
              <a:gd name="T63" fmla="*/ 90 h 114"/>
              <a:gd name="T64" fmla="*/ 126 w 132"/>
              <a:gd name="T65" fmla="*/ 85 h 114"/>
              <a:gd name="T66" fmla="*/ 0 w 132"/>
              <a:gd name="T67" fmla="*/ 114 h 114"/>
              <a:gd name="T68" fmla="*/ 22 w 132"/>
              <a:gd name="T69" fmla="*/ 114 h 114"/>
              <a:gd name="T70" fmla="*/ 22 w 132"/>
              <a:gd name="T71" fmla="*/ 76 h 114"/>
              <a:gd name="T72" fmla="*/ 0 w 132"/>
              <a:gd name="T73" fmla="*/ 76 h 114"/>
              <a:gd name="T74" fmla="*/ 0 w 132"/>
              <a:gd name="T75" fmla="*/ 114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2" h="114">
                <a:moveTo>
                  <a:pt x="92" y="60"/>
                </a:moveTo>
                <a:cubicBezTo>
                  <a:pt x="92" y="64"/>
                  <a:pt x="92" y="64"/>
                  <a:pt x="92" y="64"/>
                </a:cubicBezTo>
                <a:cubicBezTo>
                  <a:pt x="83" y="64"/>
                  <a:pt x="83" y="64"/>
                  <a:pt x="83" y="64"/>
                </a:cubicBezTo>
                <a:cubicBezTo>
                  <a:pt x="83" y="60"/>
                  <a:pt x="83" y="60"/>
                  <a:pt x="83" y="60"/>
                </a:cubicBezTo>
                <a:cubicBezTo>
                  <a:pt x="75" y="59"/>
                  <a:pt x="68" y="55"/>
                  <a:pt x="65" y="47"/>
                </a:cubicBezTo>
                <a:cubicBezTo>
                  <a:pt x="73" y="43"/>
                  <a:pt x="73" y="43"/>
                  <a:pt x="73" y="43"/>
                </a:cubicBezTo>
                <a:cubicBezTo>
                  <a:pt x="76" y="49"/>
                  <a:pt x="82" y="51"/>
                  <a:pt x="88" y="51"/>
                </a:cubicBezTo>
                <a:cubicBezTo>
                  <a:pt x="94" y="51"/>
                  <a:pt x="100" y="49"/>
                  <a:pt x="100" y="44"/>
                </a:cubicBezTo>
                <a:cubicBezTo>
                  <a:pt x="100" y="39"/>
                  <a:pt x="95" y="37"/>
                  <a:pt x="88" y="36"/>
                </a:cubicBezTo>
                <a:cubicBezTo>
                  <a:pt x="77" y="35"/>
                  <a:pt x="67" y="32"/>
                  <a:pt x="67" y="20"/>
                </a:cubicBezTo>
                <a:cubicBezTo>
                  <a:pt x="67" y="12"/>
                  <a:pt x="75" y="7"/>
                  <a:pt x="83" y="6"/>
                </a:cubicBezTo>
                <a:cubicBezTo>
                  <a:pt x="83" y="0"/>
                  <a:pt x="83" y="0"/>
                  <a:pt x="83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92" y="6"/>
                  <a:pt x="92" y="6"/>
                  <a:pt x="92" y="6"/>
                </a:cubicBezTo>
                <a:cubicBezTo>
                  <a:pt x="98" y="6"/>
                  <a:pt x="104" y="9"/>
                  <a:pt x="108" y="16"/>
                </a:cubicBezTo>
                <a:cubicBezTo>
                  <a:pt x="100" y="20"/>
                  <a:pt x="100" y="20"/>
                  <a:pt x="100" y="20"/>
                </a:cubicBezTo>
                <a:cubicBezTo>
                  <a:pt x="98" y="17"/>
                  <a:pt x="93" y="14"/>
                  <a:pt x="88" y="14"/>
                </a:cubicBezTo>
                <a:cubicBezTo>
                  <a:pt x="80" y="14"/>
                  <a:pt x="77" y="17"/>
                  <a:pt x="77" y="21"/>
                </a:cubicBezTo>
                <a:cubicBezTo>
                  <a:pt x="77" y="25"/>
                  <a:pt x="82" y="26"/>
                  <a:pt x="89" y="27"/>
                </a:cubicBezTo>
                <a:cubicBezTo>
                  <a:pt x="99" y="28"/>
                  <a:pt x="109" y="31"/>
                  <a:pt x="109" y="44"/>
                </a:cubicBezTo>
                <a:cubicBezTo>
                  <a:pt x="109" y="54"/>
                  <a:pt x="101" y="59"/>
                  <a:pt x="92" y="60"/>
                </a:cubicBezTo>
                <a:close/>
                <a:moveTo>
                  <a:pt x="126" y="85"/>
                </a:moveTo>
                <a:cubicBezTo>
                  <a:pt x="117" y="82"/>
                  <a:pt x="110" y="89"/>
                  <a:pt x="94" y="95"/>
                </a:cubicBezTo>
                <a:cubicBezTo>
                  <a:pt x="91" y="96"/>
                  <a:pt x="68" y="88"/>
                  <a:pt x="67" y="84"/>
                </a:cubicBezTo>
                <a:cubicBezTo>
                  <a:pt x="67" y="82"/>
                  <a:pt x="90" y="87"/>
                  <a:pt x="95" y="83"/>
                </a:cubicBezTo>
                <a:cubicBezTo>
                  <a:pt x="105" y="76"/>
                  <a:pt x="94" y="73"/>
                  <a:pt x="78" y="72"/>
                </a:cubicBezTo>
                <a:cubicBezTo>
                  <a:pt x="78" y="72"/>
                  <a:pt x="70" y="71"/>
                  <a:pt x="56" y="68"/>
                </a:cubicBezTo>
                <a:cubicBezTo>
                  <a:pt x="48" y="66"/>
                  <a:pt x="27" y="76"/>
                  <a:pt x="27" y="76"/>
                </a:cubicBezTo>
                <a:cubicBezTo>
                  <a:pt x="27" y="106"/>
                  <a:pt x="27" y="106"/>
                  <a:pt x="27" y="106"/>
                </a:cubicBezTo>
                <a:cubicBezTo>
                  <a:pt x="27" y="106"/>
                  <a:pt x="41" y="109"/>
                  <a:pt x="46" y="110"/>
                </a:cubicBezTo>
                <a:cubicBezTo>
                  <a:pt x="54" y="112"/>
                  <a:pt x="92" y="113"/>
                  <a:pt x="97" y="112"/>
                </a:cubicBezTo>
                <a:cubicBezTo>
                  <a:pt x="102" y="112"/>
                  <a:pt x="129" y="90"/>
                  <a:pt x="130" y="90"/>
                </a:cubicBezTo>
                <a:cubicBezTo>
                  <a:pt x="132" y="88"/>
                  <a:pt x="131" y="87"/>
                  <a:pt x="126" y="85"/>
                </a:cubicBezTo>
                <a:close/>
                <a:moveTo>
                  <a:pt x="0" y="114"/>
                </a:moveTo>
                <a:cubicBezTo>
                  <a:pt x="22" y="114"/>
                  <a:pt x="22" y="114"/>
                  <a:pt x="22" y="114"/>
                </a:cubicBezTo>
                <a:cubicBezTo>
                  <a:pt x="22" y="76"/>
                  <a:pt x="22" y="76"/>
                  <a:pt x="22" y="76"/>
                </a:cubicBezTo>
                <a:cubicBezTo>
                  <a:pt x="0" y="76"/>
                  <a:pt x="0" y="76"/>
                  <a:pt x="0" y="76"/>
                </a:cubicBezTo>
                <a:lnTo>
                  <a:pt x="0" y="1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ru-RU" kern="0">
              <a:solidFill>
                <a:srgbClr val="999999"/>
              </a:solidFill>
              <a:latin typeface="Montserrat"/>
            </a:endParaRPr>
          </a:p>
        </p:txBody>
      </p:sp>
      <p:sp>
        <p:nvSpPr>
          <p:cNvPr id="39" name="Freeform 19">
            <a:extLst>
              <a:ext uri="{FF2B5EF4-FFF2-40B4-BE49-F238E27FC236}">
                <a16:creationId xmlns:a16="http://schemas.microsoft.com/office/drawing/2014/main" id="{1ABB5D88-2DC7-0ED2-6E1E-8EA8786D5CC0}"/>
              </a:ext>
            </a:extLst>
          </p:cNvPr>
          <p:cNvSpPr>
            <a:spLocks noEditPoints="1"/>
          </p:cNvSpPr>
          <p:nvPr/>
        </p:nvSpPr>
        <p:spPr bwMode="auto">
          <a:xfrm>
            <a:off x="7448655" y="4560893"/>
            <a:ext cx="262832" cy="260843"/>
          </a:xfrm>
          <a:custGeom>
            <a:avLst/>
            <a:gdLst>
              <a:gd name="T0" fmla="*/ 43 w 110"/>
              <a:gd name="T1" fmla="*/ 22 h 109"/>
              <a:gd name="T2" fmla="*/ 55 w 110"/>
              <a:gd name="T3" fmla="*/ 10 h 109"/>
              <a:gd name="T4" fmla="*/ 67 w 110"/>
              <a:gd name="T5" fmla="*/ 22 h 109"/>
              <a:gd name="T6" fmla="*/ 55 w 110"/>
              <a:gd name="T7" fmla="*/ 35 h 109"/>
              <a:gd name="T8" fmla="*/ 43 w 110"/>
              <a:gd name="T9" fmla="*/ 22 h 109"/>
              <a:gd name="T10" fmla="*/ 71 w 110"/>
              <a:gd name="T11" fmla="*/ 40 h 109"/>
              <a:gd name="T12" fmla="*/ 39 w 110"/>
              <a:gd name="T13" fmla="*/ 40 h 109"/>
              <a:gd name="T14" fmla="*/ 35 w 110"/>
              <a:gd name="T15" fmla="*/ 44 h 109"/>
              <a:gd name="T16" fmla="*/ 35 w 110"/>
              <a:gd name="T17" fmla="*/ 72 h 109"/>
              <a:gd name="T18" fmla="*/ 39 w 110"/>
              <a:gd name="T19" fmla="*/ 76 h 109"/>
              <a:gd name="T20" fmla="*/ 43 w 110"/>
              <a:gd name="T21" fmla="*/ 76 h 109"/>
              <a:gd name="T22" fmla="*/ 43 w 110"/>
              <a:gd name="T23" fmla="*/ 105 h 109"/>
              <a:gd name="T24" fmla="*/ 47 w 110"/>
              <a:gd name="T25" fmla="*/ 109 h 109"/>
              <a:gd name="T26" fmla="*/ 63 w 110"/>
              <a:gd name="T27" fmla="*/ 109 h 109"/>
              <a:gd name="T28" fmla="*/ 68 w 110"/>
              <a:gd name="T29" fmla="*/ 105 h 109"/>
              <a:gd name="T30" fmla="*/ 68 w 110"/>
              <a:gd name="T31" fmla="*/ 76 h 109"/>
              <a:gd name="T32" fmla="*/ 71 w 110"/>
              <a:gd name="T33" fmla="*/ 76 h 109"/>
              <a:gd name="T34" fmla="*/ 76 w 110"/>
              <a:gd name="T35" fmla="*/ 72 h 109"/>
              <a:gd name="T36" fmla="*/ 76 w 110"/>
              <a:gd name="T37" fmla="*/ 44 h 109"/>
              <a:gd name="T38" fmla="*/ 71 w 110"/>
              <a:gd name="T39" fmla="*/ 40 h 109"/>
              <a:gd name="T40" fmla="*/ 91 w 110"/>
              <a:gd name="T41" fmla="*/ 22 h 109"/>
              <a:gd name="T42" fmla="*/ 103 w 110"/>
              <a:gd name="T43" fmla="*/ 11 h 109"/>
              <a:gd name="T44" fmla="*/ 91 w 110"/>
              <a:gd name="T45" fmla="*/ 0 h 109"/>
              <a:gd name="T46" fmla="*/ 80 w 110"/>
              <a:gd name="T47" fmla="*/ 11 h 109"/>
              <a:gd name="T48" fmla="*/ 91 w 110"/>
              <a:gd name="T49" fmla="*/ 22 h 109"/>
              <a:gd name="T50" fmla="*/ 106 w 110"/>
              <a:gd name="T51" fmla="*/ 27 h 109"/>
              <a:gd name="T52" fmla="*/ 76 w 110"/>
              <a:gd name="T53" fmla="*/ 27 h 109"/>
              <a:gd name="T54" fmla="*/ 73 w 110"/>
              <a:gd name="T55" fmla="*/ 31 h 109"/>
              <a:gd name="T56" fmla="*/ 73 w 110"/>
              <a:gd name="T57" fmla="*/ 32 h 109"/>
              <a:gd name="T58" fmla="*/ 84 w 110"/>
              <a:gd name="T59" fmla="*/ 44 h 109"/>
              <a:gd name="T60" fmla="*/ 84 w 110"/>
              <a:gd name="T61" fmla="*/ 72 h 109"/>
              <a:gd name="T62" fmla="*/ 80 w 110"/>
              <a:gd name="T63" fmla="*/ 81 h 109"/>
              <a:gd name="T64" fmla="*/ 80 w 110"/>
              <a:gd name="T65" fmla="*/ 88 h 109"/>
              <a:gd name="T66" fmla="*/ 84 w 110"/>
              <a:gd name="T67" fmla="*/ 92 h 109"/>
              <a:gd name="T68" fmla="*/ 99 w 110"/>
              <a:gd name="T69" fmla="*/ 92 h 109"/>
              <a:gd name="T70" fmla="*/ 103 w 110"/>
              <a:gd name="T71" fmla="*/ 88 h 109"/>
              <a:gd name="T72" fmla="*/ 103 w 110"/>
              <a:gd name="T73" fmla="*/ 61 h 109"/>
              <a:gd name="T74" fmla="*/ 106 w 110"/>
              <a:gd name="T75" fmla="*/ 61 h 109"/>
              <a:gd name="T76" fmla="*/ 110 w 110"/>
              <a:gd name="T77" fmla="*/ 57 h 109"/>
              <a:gd name="T78" fmla="*/ 110 w 110"/>
              <a:gd name="T79" fmla="*/ 31 h 109"/>
              <a:gd name="T80" fmla="*/ 106 w 110"/>
              <a:gd name="T81" fmla="*/ 27 h 109"/>
              <a:gd name="T82" fmla="*/ 30 w 110"/>
              <a:gd name="T83" fmla="*/ 11 h 109"/>
              <a:gd name="T84" fmla="*/ 19 w 110"/>
              <a:gd name="T85" fmla="*/ 0 h 109"/>
              <a:gd name="T86" fmla="*/ 8 w 110"/>
              <a:gd name="T87" fmla="*/ 11 h 109"/>
              <a:gd name="T88" fmla="*/ 19 w 110"/>
              <a:gd name="T89" fmla="*/ 22 h 109"/>
              <a:gd name="T90" fmla="*/ 30 w 110"/>
              <a:gd name="T91" fmla="*/ 11 h 109"/>
              <a:gd name="T92" fmla="*/ 0 w 110"/>
              <a:gd name="T93" fmla="*/ 31 h 109"/>
              <a:gd name="T94" fmla="*/ 0 w 110"/>
              <a:gd name="T95" fmla="*/ 57 h 109"/>
              <a:gd name="T96" fmla="*/ 4 w 110"/>
              <a:gd name="T97" fmla="*/ 61 h 109"/>
              <a:gd name="T98" fmla="*/ 8 w 110"/>
              <a:gd name="T99" fmla="*/ 61 h 109"/>
              <a:gd name="T100" fmla="*/ 8 w 110"/>
              <a:gd name="T101" fmla="*/ 88 h 109"/>
              <a:gd name="T102" fmla="*/ 11 w 110"/>
              <a:gd name="T103" fmla="*/ 92 h 109"/>
              <a:gd name="T104" fmla="*/ 26 w 110"/>
              <a:gd name="T105" fmla="*/ 92 h 109"/>
              <a:gd name="T106" fmla="*/ 30 w 110"/>
              <a:gd name="T107" fmla="*/ 88 h 109"/>
              <a:gd name="T108" fmla="*/ 30 w 110"/>
              <a:gd name="T109" fmla="*/ 81 h 109"/>
              <a:gd name="T110" fmla="*/ 26 w 110"/>
              <a:gd name="T111" fmla="*/ 72 h 109"/>
              <a:gd name="T112" fmla="*/ 26 w 110"/>
              <a:gd name="T113" fmla="*/ 44 h 109"/>
              <a:gd name="T114" fmla="*/ 38 w 110"/>
              <a:gd name="T115" fmla="*/ 32 h 109"/>
              <a:gd name="T116" fmla="*/ 38 w 110"/>
              <a:gd name="T117" fmla="*/ 31 h 109"/>
              <a:gd name="T118" fmla="*/ 34 w 110"/>
              <a:gd name="T119" fmla="*/ 27 h 109"/>
              <a:gd name="T120" fmla="*/ 4 w 110"/>
              <a:gd name="T121" fmla="*/ 27 h 109"/>
              <a:gd name="T122" fmla="*/ 0 w 110"/>
              <a:gd name="T123" fmla="*/ 31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0" h="109">
                <a:moveTo>
                  <a:pt x="43" y="22"/>
                </a:moveTo>
                <a:cubicBezTo>
                  <a:pt x="43" y="16"/>
                  <a:pt x="48" y="10"/>
                  <a:pt x="55" y="10"/>
                </a:cubicBezTo>
                <a:cubicBezTo>
                  <a:pt x="62" y="10"/>
                  <a:pt x="67" y="16"/>
                  <a:pt x="67" y="22"/>
                </a:cubicBezTo>
                <a:cubicBezTo>
                  <a:pt x="67" y="29"/>
                  <a:pt x="62" y="35"/>
                  <a:pt x="55" y="35"/>
                </a:cubicBezTo>
                <a:cubicBezTo>
                  <a:pt x="48" y="35"/>
                  <a:pt x="43" y="29"/>
                  <a:pt x="43" y="22"/>
                </a:cubicBezTo>
                <a:close/>
                <a:moveTo>
                  <a:pt x="71" y="40"/>
                </a:moveTo>
                <a:cubicBezTo>
                  <a:pt x="39" y="40"/>
                  <a:pt x="39" y="40"/>
                  <a:pt x="39" y="40"/>
                </a:cubicBezTo>
                <a:cubicBezTo>
                  <a:pt x="37" y="40"/>
                  <a:pt x="35" y="42"/>
                  <a:pt x="35" y="44"/>
                </a:cubicBezTo>
                <a:cubicBezTo>
                  <a:pt x="35" y="72"/>
                  <a:pt x="35" y="72"/>
                  <a:pt x="35" y="72"/>
                </a:cubicBezTo>
                <a:cubicBezTo>
                  <a:pt x="35" y="74"/>
                  <a:pt x="37" y="76"/>
                  <a:pt x="39" y="76"/>
                </a:cubicBezTo>
                <a:cubicBezTo>
                  <a:pt x="43" y="76"/>
                  <a:pt x="43" y="76"/>
                  <a:pt x="43" y="76"/>
                </a:cubicBezTo>
                <a:cubicBezTo>
                  <a:pt x="43" y="105"/>
                  <a:pt x="43" y="105"/>
                  <a:pt x="43" y="105"/>
                </a:cubicBezTo>
                <a:cubicBezTo>
                  <a:pt x="43" y="107"/>
                  <a:pt x="45" y="109"/>
                  <a:pt x="47" y="109"/>
                </a:cubicBezTo>
                <a:cubicBezTo>
                  <a:pt x="63" y="109"/>
                  <a:pt x="63" y="109"/>
                  <a:pt x="63" y="109"/>
                </a:cubicBezTo>
                <a:cubicBezTo>
                  <a:pt x="66" y="109"/>
                  <a:pt x="68" y="107"/>
                  <a:pt x="68" y="105"/>
                </a:cubicBezTo>
                <a:cubicBezTo>
                  <a:pt x="68" y="76"/>
                  <a:pt x="68" y="76"/>
                  <a:pt x="68" y="76"/>
                </a:cubicBezTo>
                <a:cubicBezTo>
                  <a:pt x="71" y="76"/>
                  <a:pt x="71" y="76"/>
                  <a:pt x="71" y="76"/>
                </a:cubicBezTo>
                <a:cubicBezTo>
                  <a:pt x="74" y="76"/>
                  <a:pt x="76" y="74"/>
                  <a:pt x="76" y="72"/>
                </a:cubicBezTo>
                <a:cubicBezTo>
                  <a:pt x="76" y="44"/>
                  <a:pt x="76" y="44"/>
                  <a:pt x="76" y="44"/>
                </a:cubicBezTo>
                <a:cubicBezTo>
                  <a:pt x="76" y="42"/>
                  <a:pt x="74" y="40"/>
                  <a:pt x="71" y="40"/>
                </a:cubicBezTo>
                <a:close/>
                <a:moveTo>
                  <a:pt x="91" y="22"/>
                </a:moveTo>
                <a:cubicBezTo>
                  <a:pt x="98" y="22"/>
                  <a:pt x="103" y="17"/>
                  <a:pt x="103" y="11"/>
                </a:cubicBezTo>
                <a:cubicBezTo>
                  <a:pt x="103" y="5"/>
                  <a:pt x="98" y="0"/>
                  <a:pt x="91" y="0"/>
                </a:cubicBezTo>
                <a:cubicBezTo>
                  <a:pt x="85" y="0"/>
                  <a:pt x="80" y="5"/>
                  <a:pt x="80" y="11"/>
                </a:cubicBezTo>
                <a:cubicBezTo>
                  <a:pt x="80" y="17"/>
                  <a:pt x="85" y="22"/>
                  <a:pt x="91" y="22"/>
                </a:cubicBezTo>
                <a:close/>
                <a:moveTo>
                  <a:pt x="106" y="27"/>
                </a:moveTo>
                <a:cubicBezTo>
                  <a:pt x="76" y="27"/>
                  <a:pt x="76" y="27"/>
                  <a:pt x="76" y="27"/>
                </a:cubicBezTo>
                <a:cubicBezTo>
                  <a:pt x="74" y="27"/>
                  <a:pt x="73" y="29"/>
                  <a:pt x="73" y="31"/>
                </a:cubicBezTo>
                <a:cubicBezTo>
                  <a:pt x="73" y="32"/>
                  <a:pt x="73" y="32"/>
                  <a:pt x="73" y="32"/>
                </a:cubicBezTo>
                <a:cubicBezTo>
                  <a:pt x="79" y="32"/>
                  <a:pt x="84" y="37"/>
                  <a:pt x="84" y="44"/>
                </a:cubicBezTo>
                <a:cubicBezTo>
                  <a:pt x="84" y="72"/>
                  <a:pt x="84" y="72"/>
                  <a:pt x="84" y="72"/>
                </a:cubicBezTo>
                <a:cubicBezTo>
                  <a:pt x="84" y="75"/>
                  <a:pt x="82" y="78"/>
                  <a:pt x="80" y="81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90"/>
                  <a:pt x="82" y="92"/>
                  <a:pt x="84" y="92"/>
                </a:cubicBezTo>
                <a:cubicBezTo>
                  <a:pt x="99" y="92"/>
                  <a:pt x="99" y="92"/>
                  <a:pt x="99" y="92"/>
                </a:cubicBezTo>
                <a:cubicBezTo>
                  <a:pt x="101" y="92"/>
                  <a:pt x="103" y="90"/>
                  <a:pt x="103" y="88"/>
                </a:cubicBezTo>
                <a:cubicBezTo>
                  <a:pt x="103" y="61"/>
                  <a:pt x="103" y="61"/>
                  <a:pt x="103" y="61"/>
                </a:cubicBezTo>
                <a:cubicBezTo>
                  <a:pt x="106" y="61"/>
                  <a:pt x="106" y="61"/>
                  <a:pt x="106" y="61"/>
                </a:cubicBezTo>
                <a:cubicBezTo>
                  <a:pt x="108" y="61"/>
                  <a:pt x="110" y="59"/>
                  <a:pt x="110" y="57"/>
                </a:cubicBezTo>
                <a:cubicBezTo>
                  <a:pt x="110" y="31"/>
                  <a:pt x="110" y="31"/>
                  <a:pt x="110" y="31"/>
                </a:cubicBezTo>
                <a:cubicBezTo>
                  <a:pt x="110" y="29"/>
                  <a:pt x="108" y="27"/>
                  <a:pt x="106" y="27"/>
                </a:cubicBezTo>
                <a:close/>
                <a:moveTo>
                  <a:pt x="30" y="11"/>
                </a:moveTo>
                <a:cubicBezTo>
                  <a:pt x="30" y="5"/>
                  <a:pt x="25" y="0"/>
                  <a:pt x="19" y="0"/>
                </a:cubicBezTo>
                <a:cubicBezTo>
                  <a:pt x="13" y="0"/>
                  <a:pt x="8" y="5"/>
                  <a:pt x="8" y="11"/>
                </a:cubicBezTo>
                <a:cubicBezTo>
                  <a:pt x="8" y="17"/>
                  <a:pt x="13" y="22"/>
                  <a:pt x="19" y="22"/>
                </a:cubicBezTo>
                <a:cubicBezTo>
                  <a:pt x="25" y="22"/>
                  <a:pt x="30" y="17"/>
                  <a:pt x="30" y="11"/>
                </a:cubicBezTo>
                <a:close/>
                <a:moveTo>
                  <a:pt x="0" y="31"/>
                </a:moveTo>
                <a:cubicBezTo>
                  <a:pt x="0" y="57"/>
                  <a:pt x="0" y="57"/>
                  <a:pt x="0" y="57"/>
                </a:cubicBezTo>
                <a:cubicBezTo>
                  <a:pt x="0" y="59"/>
                  <a:pt x="2" y="61"/>
                  <a:pt x="4" y="61"/>
                </a:cubicBezTo>
                <a:cubicBezTo>
                  <a:pt x="8" y="61"/>
                  <a:pt x="8" y="61"/>
                  <a:pt x="8" y="61"/>
                </a:cubicBezTo>
                <a:cubicBezTo>
                  <a:pt x="8" y="88"/>
                  <a:pt x="8" y="88"/>
                  <a:pt x="8" y="88"/>
                </a:cubicBezTo>
                <a:cubicBezTo>
                  <a:pt x="8" y="90"/>
                  <a:pt x="9" y="92"/>
                  <a:pt x="11" y="92"/>
                </a:cubicBezTo>
                <a:cubicBezTo>
                  <a:pt x="26" y="92"/>
                  <a:pt x="26" y="92"/>
                  <a:pt x="26" y="92"/>
                </a:cubicBezTo>
                <a:cubicBezTo>
                  <a:pt x="29" y="92"/>
                  <a:pt x="30" y="90"/>
                  <a:pt x="30" y="88"/>
                </a:cubicBezTo>
                <a:cubicBezTo>
                  <a:pt x="30" y="81"/>
                  <a:pt x="30" y="81"/>
                  <a:pt x="30" y="81"/>
                </a:cubicBezTo>
                <a:cubicBezTo>
                  <a:pt x="28" y="78"/>
                  <a:pt x="26" y="75"/>
                  <a:pt x="26" y="72"/>
                </a:cubicBezTo>
                <a:cubicBezTo>
                  <a:pt x="26" y="44"/>
                  <a:pt x="26" y="44"/>
                  <a:pt x="26" y="44"/>
                </a:cubicBezTo>
                <a:cubicBezTo>
                  <a:pt x="26" y="37"/>
                  <a:pt x="31" y="32"/>
                  <a:pt x="38" y="32"/>
                </a:cubicBezTo>
                <a:cubicBezTo>
                  <a:pt x="38" y="31"/>
                  <a:pt x="38" y="31"/>
                  <a:pt x="38" y="31"/>
                </a:cubicBezTo>
                <a:cubicBezTo>
                  <a:pt x="38" y="29"/>
                  <a:pt x="36" y="27"/>
                  <a:pt x="34" y="27"/>
                </a:cubicBezTo>
                <a:cubicBezTo>
                  <a:pt x="4" y="27"/>
                  <a:pt x="4" y="27"/>
                  <a:pt x="4" y="27"/>
                </a:cubicBezTo>
                <a:cubicBezTo>
                  <a:pt x="2" y="27"/>
                  <a:pt x="0" y="29"/>
                  <a:pt x="0" y="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ru-RU" kern="0">
              <a:solidFill>
                <a:srgbClr val="999999"/>
              </a:solidFill>
              <a:latin typeface="Montserrat"/>
            </a:endParaRPr>
          </a:p>
        </p:txBody>
      </p:sp>
      <p:sp>
        <p:nvSpPr>
          <p:cNvPr id="40" name="Freeform 20">
            <a:extLst>
              <a:ext uri="{FF2B5EF4-FFF2-40B4-BE49-F238E27FC236}">
                <a16:creationId xmlns:a16="http://schemas.microsoft.com/office/drawing/2014/main" id="{7B0DA5AC-13ED-3098-9E03-A5F8A89D1A88}"/>
              </a:ext>
            </a:extLst>
          </p:cNvPr>
          <p:cNvSpPr>
            <a:spLocks noEditPoints="1"/>
          </p:cNvSpPr>
          <p:nvPr/>
        </p:nvSpPr>
        <p:spPr bwMode="auto">
          <a:xfrm>
            <a:off x="6081723" y="5400085"/>
            <a:ext cx="289688" cy="311760"/>
          </a:xfrm>
          <a:custGeom>
            <a:avLst/>
            <a:gdLst>
              <a:gd name="T0" fmla="*/ 1 w 131"/>
              <a:gd name="T1" fmla="*/ 44 h 141"/>
              <a:gd name="T2" fmla="*/ 20 w 131"/>
              <a:gd name="T3" fmla="*/ 28 h 141"/>
              <a:gd name="T4" fmla="*/ 38 w 131"/>
              <a:gd name="T5" fmla="*/ 54 h 141"/>
              <a:gd name="T6" fmla="*/ 29 w 131"/>
              <a:gd name="T7" fmla="*/ 70 h 141"/>
              <a:gd name="T8" fmla="*/ 58 w 131"/>
              <a:gd name="T9" fmla="*/ 105 h 141"/>
              <a:gd name="T10" fmla="*/ 73 w 131"/>
              <a:gd name="T11" fmla="*/ 97 h 141"/>
              <a:gd name="T12" fmla="*/ 97 w 131"/>
              <a:gd name="T13" fmla="*/ 110 h 141"/>
              <a:gd name="T14" fmla="*/ 85 w 131"/>
              <a:gd name="T15" fmla="*/ 134 h 141"/>
              <a:gd name="T16" fmla="*/ 29 w 131"/>
              <a:gd name="T17" fmla="*/ 106 h 141"/>
              <a:gd name="T18" fmla="*/ 1 w 131"/>
              <a:gd name="T19" fmla="*/ 44 h 141"/>
              <a:gd name="T20" fmla="*/ 94 w 131"/>
              <a:gd name="T21" fmla="*/ 58 h 141"/>
              <a:gd name="T22" fmla="*/ 74 w 131"/>
              <a:gd name="T23" fmla="*/ 58 h 141"/>
              <a:gd name="T24" fmla="*/ 74 w 131"/>
              <a:gd name="T25" fmla="*/ 35 h 141"/>
              <a:gd name="T26" fmla="*/ 70 w 131"/>
              <a:gd name="T27" fmla="*/ 31 h 141"/>
              <a:gd name="T28" fmla="*/ 65 w 131"/>
              <a:gd name="T29" fmla="*/ 35 h 141"/>
              <a:gd name="T30" fmla="*/ 65 w 131"/>
              <a:gd name="T31" fmla="*/ 62 h 141"/>
              <a:gd name="T32" fmla="*/ 70 w 131"/>
              <a:gd name="T33" fmla="*/ 66 h 141"/>
              <a:gd name="T34" fmla="*/ 94 w 131"/>
              <a:gd name="T35" fmla="*/ 66 h 141"/>
              <a:gd name="T36" fmla="*/ 98 w 131"/>
              <a:gd name="T37" fmla="*/ 62 h 141"/>
              <a:gd name="T38" fmla="*/ 94 w 131"/>
              <a:gd name="T39" fmla="*/ 58 h 141"/>
              <a:gd name="T40" fmla="*/ 70 w 131"/>
              <a:gd name="T41" fmla="*/ 0 h 141"/>
              <a:gd name="T42" fmla="*/ 23 w 131"/>
              <a:gd name="T43" fmla="*/ 21 h 141"/>
              <a:gd name="T44" fmla="*/ 31 w 131"/>
              <a:gd name="T45" fmla="*/ 25 h 141"/>
              <a:gd name="T46" fmla="*/ 65 w 131"/>
              <a:gd name="T47" fmla="*/ 9 h 141"/>
              <a:gd name="T48" fmla="*/ 65 w 131"/>
              <a:gd name="T49" fmla="*/ 17 h 141"/>
              <a:gd name="T50" fmla="*/ 70 w 131"/>
              <a:gd name="T51" fmla="*/ 21 h 141"/>
              <a:gd name="T52" fmla="*/ 74 w 131"/>
              <a:gd name="T53" fmla="*/ 17 h 141"/>
              <a:gd name="T54" fmla="*/ 74 w 131"/>
              <a:gd name="T55" fmla="*/ 9 h 141"/>
              <a:gd name="T56" fmla="*/ 122 w 131"/>
              <a:gd name="T57" fmla="*/ 58 h 141"/>
              <a:gd name="T58" fmla="*/ 115 w 131"/>
              <a:gd name="T59" fmla="*/ 58 h 141"/>
              <a:gd name="T60" fmla="*/ 110 w 131"/>
              <a:gd name="T61" fmla="*/ 62 h 141"/>
              <a:gd name="T62" fmla="*/ 115 w 131"/>
              <a:gd name="T63" fmla="*/ 66 h 141"/>
              <a:gd name="T64" fmla="*/ 122 w 131"/>
              <a:gd name="T65" fmla="*/ 66 h 141"/>
              <a:gd name="T66" fmla="*/ 102 w 131"/>
              <a:gd name="T67" fmla="*/ 104 h 141"/>
              <a:gd name="T68" fmla="*/ 103 w 131"/>
              <a:gd name="T69" fmla="*/ 105 h 141"/>
              <a:gd name="T70" fmla="*/ 103 w 131"/>
              <a:gd name="T71" fmla="*/ 105 h 141"/>
              <a:gd name="T72" fmla="*/ 103 w 131"/>
              <a:gd name="T73" fmla="*/ 106 h 141"/>
              <a:gd name="T74" fmla="*/ 106 w 131"/>
              <a:gd name="T75" fmla="*/ 112 h 141"/>
              <a:gd name="T76" fmla="*/ 131 w 131"/>
              <a:gd name="T77" fmla="*/ 62 h 141"/>
              <a:gd name="T78" fmla="*/ 70 w 131"/>
              <a:gd name="T79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1" h="141">
                <a:moveTo>
                  <a:pt x="1" y="44"/>
                </a:moveTo>
                <a:cubicBezTo>
                  <a:pt x="2" y="38"/>
                  <a:pt x="12" y="30"/>
                  <a:pt x="20" y="28"/>
                </a:cubicBezTo>
                <a:cubicBezTo>
                  <a:pt x="28" y="28"/>
                  <a:pt x="41" y="46"/>
                  <a:pt x="38" y="54"/>
                </a:cubicBezTo>
                <a:cubicBezTo>
                  <a:pt x="36" y="62"/>
                  <a:pt x="28" y="65"/>
                  <a:pt x="29" y="70"/>
                </a:cubicBezTo>
                <a:cubicBezTo>
                  <a:pt x="42" y="93"/>
                  <a:pt x="50" y="99"/>
                  <a:pt x="58" y="105"/>
                </a:cubicBezTo>
                <a:cubicBezTo>
                  <a:pt x="65" y="107"/>
                  <a:pt x="67" y="102"/>
                  <a:pt x="73" y="97"/>
                </a:cubicBezTo>
                <a:cubicBezTo>
                  <a:pt x="80" y="93"/>
                  <a:pt x="91" y="103"/>
                  <a:pt x="97" y="110"/>
                </a:cubicBezTo>
                <a:cubicBezTo>
                  <a:pt x="102" y="117"/>
                  <a:pt x="101" y="123"/>
                  <a:pt x="85" y="134"/>
                </a:cubicBezTo>
                <a:cubicBezTo>
                  <a:pt x="57" y="141"/>
                  <a:pt x="29" y="106"/>
                  <a:pt x="29" y="106"/>
                </a:cubicBezTo>
                <a:cubicBezTo>
                  <a:pt x="2" y="75"/>
                  <a:pt x="0" y="52"/>
                  <a:pt x="1" y="44"/>
                </a:cubicBezTo>
                <a:close/>
                <a:moveTo>
                  <a:pt x="94" y="58"/>
                </a:moveTo>
                <a:cubicBezTo>
                  <a:pt x="74" y="58"/>
                  <a:pt x="74" y="58"/>
                  <a:pt x="74" y="58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33"/>
                  <a:pt x="72" y="31"/>
                  <a:pt x="70" y="31"/>
                </a:cubicBezTo>
                <a:cubicBezTo>
                  <a:pt x="67" y="31"/>
                  <a:pt x="65" y="33"/>
                  <a:pt x="65" y="35"/>
                </a:cubicBezTo>
                <a:cubicBezTo>
                  <a:pt x="65" y="62"/>
                  <a:pt x="65" y="62"/>
                  <a:pt x="65" y="62"/>
                </a:cubicBezTo>
                <a:cubicBezTo>
                  <a:pt x="65" y="65"/>
                  <a:pt x="67" y="66"/>
                  <a:pt x="70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6" y="66"/>
                  <a:pt x="98" y="65"/>
                  <a:pt x="98" y="62"/>
                </a:cubicBezTo>
                <a:cubicBezTo>
                  <a:pt x="98" y="60"/>
                  <a:pt x="96" y="58"/>
                  <a:pt x="94" y="58"/>
                </a:cubicBezTo>
                <a:close/>
                <a:moveTo>
                  <a:pt x="70" y="0"/>
                </a:moveTo>
                <a:cubicBezTo>
                  <a:pt x="51" y="0"/>
                  <a:pt x="35" y="9"/>
                  <a:pt x="23" y="21"/>
                </a:cubicBezTo>
                <a:cubicBezTo>
                  <a:pt x="26" y="22"/>
                  <a:pt x="29" y="24"/>
                  <a:pt x="31" y="25"/>
                </a:cubicBezTo>
                <a:cubicBezTo>
                  <a:pt x="40" y="16"/>
                  <a:pt x="52" y="10"/>
                  <a:pt x="65" y="9"/>
                </a:cubicBezTo>
                <a:cubicBezTo>
                  <a:pt x="65" y="17"/>
                  <a:pt x="65" y="17"/>
                  <a:pt x="65" y="17"/>
                </a:cubicBezTo>
                <a:cubicBezTo>
                  <a:pt x="65" y="19"/>
                  <a:pt x="67" y="21"/>
                  <a:pt x="70" y="21"/>
                </a:cubicBezTo>
                <a:cubicBezTo>
                  <a:pt x="72" y="21"/>
                  <a:pt x="74" y="19"/>
                  <a:pt x="74" y="17"/>
                </a:cubicBezTo>
                <a:cubicBezTo>
                  <a:pt x="74" y="9"/>
                  <a:pt x="74" y="9"/>
                  <a:pt x="74" y="9"/>
                </a:cubicBezTo>
                <a:cubicBezTo>
                  <a:pt x="100" y="11"/>
                  <a:pt x="120" y="32"/>
                  <a:pt x="122" y="58"/>
                </a:cubicBezTo>
                <a:cubicBezTo>
                  <a:pt x="115" y="58"/>
                  <a:pt x="115" y="58"/>
                  <a:pt x="115" y="58"/>
                </a:cubicBezTo>
                <a:cubicBezTo>
                  <a:pt x="112" y="58"/>
                  <a:pt x="110" y="60"/>
                  <a:pt x="110" y="62"/>
                </a:cubicBezTo>
                <a:cubicBezTo>
                  <a:pt x="110" y="65"/>
                  <a:pt x="112" y="66"/>
                  <a:pt x="115" y="66"/>
                </a:cubicBezTo>
                <a:cubicBezTo>
                  <a:pt x="122" y="66"/>
                  <a:pt x="122" y="66"/>
                  <a:pt x="122" y="66"/>
                </a:cubicBezTo>
                <a:cubicBezTo>
                  <a:pt x="121" y="82"/>
                  <a:pt x="113" y="95"/>
                  <a:pt x="102" y="104"/>
                </a:cubicBezTo>
                <a:cubicBezTo>
                  <a:pt x="102" y="104"/>
                  <a:pt x="102" y="105"/>
                  <a:pt x="103" y="105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4" y="108"/>
                  <a:pt x="105" y="110"/>
                  <a:pt x="106" y="112"/>
                </a:cubicBezTo>
                <a:cubicBezTo>
                  <a:pt x="121" y="101"/>
                  <a:pt x="131" y="83"/>
                  <a:pt x="131" y="62"/>
                </a:cubicBezTo>
                <a:cubicBezTo>
                  <a:pt x="131" y="28"/>
                  <a:pt x="104" y="0"/>
                  <a:pt x="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ru-RU" kern="0">
              <a:solidFill>
                <a:srgbClr val="999999"/>
              </a:solidFill>
              <a:latin typeface="Montserrat"/>
            </a:endParaRPr>
          </a:p>
        </p:txBody>
      </p:sp>
      <p:sp>
        <p:nvSpPr>
          <p:cNvPr id="41" name="Freeform 21">
            <a:extLst>
              <a:ext uri="{FF2B5EF4-FFF2-40B4-BE49-F238E27FC236}">
                <a16:creationId xmlns:a16="http://schemas.microsoft.com/office/drawing/2014/main" id="{71648B75-9589-C8D4-A727-E6EE42E6F2CD}"/>
              </a:ext>
            </a:extLst>
          </p:cNvPr>
          <p:cNvSpPr>
            <a:spLocks noEditPoints="1"/>
          </p:cNvSpPr>
          <p:nvPr/>
        </p:nvSpPr>
        <p:spPr bwMode="auto">
          <a:xfrm>
            <a:off x="4681506" y="4600174"/>
            <a:ext cx="294692" cy="327548"/>
          </a:xfrm>
          <a:custGeom>
            <a:avLst/>
            <a:gdLst>
              <a:gd name="T0" fmla="*/ 119 w 123"/>
              <a:gd name="T1" fmla="*/ 34 h 137"/>
              <a:gd name="T2" fmla="*/ 30 w 123"/>
              <a:gd name="T3" fmla="*/ 15 h 137"/>
              <a:gd name="T4" fmla="*/ 13 w 123"/>
              <a:gd name="T5" fmla="*/ 58 h 137"/>
              <a:gd name="T6" fmla="*/ 1 w 123"/>
              <a:gd name="T7" fmla="*/ 92 h 137"/>
              <a:gd name="T8" fmla="*/ 16 w 123"/>
              <a:gd name="T9" fmla="*/ 97 h 137"/>
              <a:gd name="T10" fmla="*/ 22 w 123"/>
              <a:gd name="T11" fmla="*/ 124 h 137"/>
              <a:gd name="T12" fmla="*/ 35 w 123"/>
              <a:gd name="T13" fmla="*/ 124 h 137"/>
              <a:gd name="T14" fmla="*/ 101 w 123"/>
              <a:gd name="T15" fmla="*/ 137 h 137"/>
              <a:gd name="T16" fmla="*/ 101 w 123"/>
              <a:gd name="T17" fmla="*/ 114 h 137"/>
              <a:gd name="T18" fmla="*/ 123 w 123"/>
              <a:gd name="T19" fmla="*/ 56 h 137"/>
              <a:gd name="T20" fmla="*/ 123 w 123"/>
              <a:gd name="T21" fmla="*/ 55 h 137"/>
              <a:gd name="T22" fmla="*/ 31 w 123"/>
              <a:gd name="T23" fmla="*/ 55 h 137"/>
              <a:gd name="T24" fmla="*/ 105 w 123"/>
              <a:gd name="T25" fmla="*/ 55 h 137"/>
              <a:gd name="T26" fmla="*/ 98 w 123"/>
              <a:gd name="T27" fmla="*/ 59 h 137"/>
              <a:gd name="T28" fmla="*/ 90 w 123"/>
              <a:gd name="T29" fmla="*/ 47 h 137"/>
              <a:gd name="T30" fmla="*/ 92 w 123"/>
              <a:gd name="T31" fmla="*/ 36 h 137"/>
              <a:gd name="T32" fmla="*/ 78 w 123"/>
              <a:gd name="T33" fmla="*/ 34 h 137"/>
              <a:gd name="T34" fmla="*/ 72 w 123"/>
              <a:gd name="T35" fmla="*/ 24 h 137"/>
              <a:gd name="T36" fmla="*/ 61 w 123"/>
              <a:gd name="T37" fmla="*/ 33 h 137"/>
              <a:gd name="T38" fmla="*/ 49 w 123"/>
              <a:gd name="T39" fmla="*/ 30 h 137"/>
              <a:gd name="T40" fmla="*/ 47 w 123"/>
              <a:gd name="T41" fmla="*/ 44 h 137"/>
              <a:gd name="T42" fmla="*/ 37 w 123"/>
              <a:gd name="T43" fmla="*/ 51 h 137"/>
              <a:gd name="T44" fmla="*/ 46 w 123"/>
              <a:gd name="T45" fmla="*/ 62 h 137"/>
              <a:gd name="T46" fmla="*/ 43 w 123"/>
              <a:gd name="T47" fmla="*/ 74 h 137"/>
              <a:gd name="T48" fmla="*/ 58 w 123"/>
              <a:gd name="T49" fmla="*/ 75 h 137"/>
              <a:gd name="T50" fmla="*/ 64 w 123"/>
              <a:gd name="T51" fmla="*/ 85 h 137"/>
              <a:gd name="T52" fmla="*/ 75 w 123"/>
              <a:gd name="T53" fmla="*/ 77 h 137"/>
              <a:gd name="T54" fmla="*/ 87 w 123"/>
              <a:gd name="T55" fmla="*/ 79 h 137"/>
              <a:gd name="T56" fmla="*/ 88 w 123"/>
              <a:gd name="T57" fmla="*/ 65 h 137"/>
              <a:gd name="T58" fmla="*/ 98 w 123"/>
              <a:gd name="T59" fmla="*/ 59 h 137"/>
              <a:gd name="T60" fmla="*/ 51 w 123"/>
              <a:gd name="T61" fmla="*/ 55 h 137"/>
              <a:gd name="T62" fmla="*/ 85 w 123"/>
              <a:gd name="T63" fmla="*/ 55 h 137"/>
              <a:gd name="T64" fmla="*/ 68 w 123"/>
              <a:gd name="T65" fmla="*/ 63 h 137"/>
              <a:gd name="T66" fmla="*/ 68 w 123"/>
              <a:gd name="T67" fmla="*/ 46 h 137"/>
              <a:gd name="T68" fmla="*/ 68 w 123"/>
              <a:gd name="T69" fmla="*/ 63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3" h="137">
                <a:moveTo>
                  <a:pt x="123" y="55"/>
                </a:moveTo>
                <a:cubicBezTo>
                  <a:pt x="123" y="47"/>
                  <a:pt x="121" y="40"/>
                  <a:pt x="119" y="34"/>
                </a:cubicBezTo>
                <a:cubicBezTo>
                  <a:pt x="111" y="14"/>
                  <a:pt x="91" y="0"/>
                  <a:pt x="68" y="0"/>
                </a:cubicBezTo>
                <a:cubicBezTo>
                  <a:pt x="53" y="0"/>
                  <a:pt x="40" y="5"/>
                  <a:pt x="30" y="15"/>
                </a:cubicBezTo>
                <a:cubicBezTo>
                  <a:pt x="23" y="21"/>
                  <a:pt x="18" y="30"/>
                  <a:pt x="15" y="39"/>
                </a:cubicBezTo>
                <a:cubicBezTo>
                  <a:pt x="13" y="47"/>
                  <a:pt x="13" y="54"/>
                  <a:pt x="13" y="58"/>
                </a:cubicBezTo>
                <a:cubicBezTo>
                  <a:pt x="13" y="61"/>
                  <a:pt x="13" y="63"/>
                  <a:pt x="13" y="63"/>
                </a:cubicBezTo>
                <a:cubicBezTo>
                  <a:pt x="1" y="92"/>
                  <a:pt x="1" y="92"/>
                  <a:pt x="1" y="92"/>
                </a:cubicBezTo>
                <a:cubicBezTo>
                  <a:pt x="0" y="95"/>
                  <a:pt x="2" y="97"/>
                  <a:pt x="4" y="97"/>
                </a:cubicBezTo>
                <a:cubicBezTo>
                  <a:pt x="16" y="97"/>
                  <a:pt x="16" y="97"/>
                  <a:pt x="16" y="97"/>
                </a:cubicBezTo>
                <a:cubicBezTo>
                  <a:pt x="16" y="116"/>
                  <a:pt x="16" y="116"/>
                  <a:pt x="16" y="116"/>
                </a:cubicBezTo>
                <a:cubicBezTo>
                  <a:pt x="16" y="120"/>
                  <a:pt x="18" y="123"/>
                  <a:pt x="22" y="124"/>
                </a:cubicBezTo>
                <a:cubicBezTo>
                  <a:pt x="22" y="124"/>
                  <a:pt x="23" y="124"/>
                  <a:pt x="24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37"/>
                  <a:pt x="35" y="137"/>
                  <a:pt x="35" y="137"/>
                </a:cubicBezTo>
                <a:cubicBezTo>
                  <a:pt x="101" y="137"/>
                  <a:pt x="101" y="137"/>
                  <a:pt x="101" y="137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101" y="116"/>
                  <a:pt x="101" y="115"/>
                  <a:pt x="101" y="114"/>
                </a:cubicBezTo>
                <a:cubicBezTo>
                  <a:pt x="102" y="110"/>
                  <a:pt x="105" y="106"/>
                  <a:pt x="108" y="102"/>
                </a:cubicBezTo>
                <a:cubicBezTo>
                  <a:pt x="115" y="91"/>
                  <a:pt x="123" y="77"/>
                  <a:pt x="123" y="56"/>
                </a:cubicBezTo>
                <a:cubicBezTo>
                  <a:pt x="123" y="55"/>
                  <a:pt x="123" y="55"/>
                  <a:pt x="123" y="55"/>
                </a:cubicBezTo>
                <a:cubicBezTo>
                  <a:pt x="123" y="55"/>
                  <a:pt x="123" y="55"/>
                  <a:pt x="123" y="55"/>
                </a:cubicBezTo>
                <a:close/>
                <a:moveTo>
                  <a:pt x="68" y="92"/>
                </a:moveTo>
                <a:cubicBezTo>
                  <a:pt x="47" y="92"/>
                  <a:pt x="31" y="75"/>
                  <a:pt x="31" y="55"/>
                </a:cubicBezTo>
                <a:cubicBezTo>
                  <a:pt x="31" y="34"/>
                  <a:pt x="47" y="18"/>
                  <a:pt x="68" y="18"/>
                </a:cubicBezTo>
                <a:cubicBezTo>
                  <a:pt x="88" y="18"/>
                  <a:pt x="105" y="34"/>
                  <a:pt x="105" y="55"/>
                </a:cubicBezTo>
                <a:cubicBezTo>
                  <a:pt x="105" y="75"/>
                  <a:pt x="88" y="92"/>
                  <a:pt x="68" y="92"/>
                </a:cubicBezTo>
                <a:close/>
                <a:moveTo>
                  <a:pt x="98" y="59"/>
                </a:moveTo>
                <a:cubicBezTo>
                  <a:pt x="98" y="51"/>
                  <a:pt x="98" y="51"/>
                  <a:pt x="98" y="51"/>
                </a:cubicBezTo>
                <a:cubicBezTo>
                  <a:pt x="90" y="47"/>
                  <a:pt x="90" y="47"/>
                  <a:pt x="90" y="47"/>
                </a:cubicBezTo>
                <a:cubicBezTo>
                  <a:pt x="89" y="46"/>
                  <a:pt x="89" y="45"/>
                  <a:pt x="88" y="44"/>
                </a:cubicBezTo>
                <a:cubicBezTo>
                  <a:pt x="92" y="36"/>
                  <a:pt x="92" y="36"/>
                  <a:pt x="92" y="36"/>
                </a:cubicBezTo>
                <a:cubicBezTo>
                  <a:pt x="87" y="30"/>
                  <a:pt x="87" y="30"/>
                  <a:pt x="87" y="30"/>
                </a:cubicBezTo>
                <a:cubicBezTo>
                  <a:pt x="78" y="34"/>
                  <a:pt x="78" y="34"/>
                  <a:pt x="78" y="34"/>
                </a:cubicBezTo>
                <a:cubicBezTo>
                  <a:pt x="77" y="34"/>
                  <a:pt x="76" y="33"/>
                  <a:pt x="75" y="33"/>
                </a:cubicBezTo>
                <a:cubicBezTo>
                  <a:pt x="72" y="24"/>
                  <a:pt x="72" y="24"/>
                  <a:pt x="72" y="24"/>
                </a:cubicBezTo>
                <a:cubicBezTo>
                  <a:pt x="64" y="24"/>
                  <a:pt x="64" y="24"/>
                  <a:pt x="64" y="24"/>
                </a:cubicBezTo>
                <a:cubicBezTo>
                  <a:pt x="61" y="33"/>
                  <a:pt x="61" y="33"/>
                  <a:pt x="61" y="33"/>
                </a:cubicBezTo>
                <a:cubicBezTo>
                  <a:pt x="60" y="33"/>
                  <a:pt x="59" y="34"/>
                  <a:pt x="58" y="34"/>
                </a:cubicBezTo>
                <a:cubicBezTo>
                  <a:pt x="49" y="30"/>
                  <a:pt x="49" y="30"/>
                  <a:pt x="49" y="30"/>
                </a:cubicBezTo>
                <a:cubicBezTo>
                  <a:pt x="43" y="36"/>
                  <a:pt x="43" y="36"/>
                  <a:pt x="43" y="36"/>
                </a:cubicBezTo>
                <a:cubicBezTo>
                  <a:pt x="47" y="44"/>
                  <a:pt x="47" y="44"/>
                  <a:pt x="47" y="44"/>
                </a:cubicBezTo>
                <a:cubicBezTo>
                  <a:pt x="47" y="45"/>
                  <a:pt x="46" y="46"/>
                  <a:pt x="46" y="47"/>
                </a:cubicBezTo>
                <a:cubicBezTo>
                  <a:pt x="37" y="51"/>
                  <a:pt x="37" y="51"/>
                  <a:pt x="37" y="51"/>
                </a:cubicBezTo>
                <a:cubicBezTo>
                  <a:pt x="37" y="59"/>
                  <a:pt x="37" y="59"/>
                  <a:pt x="37" y="59"/>
                </a:cubicBezTo>
                <a:cubicBezTo>
                  <a:pt x="46" y="62"/>
                  <a:pt x="46" y="62"/>
                  <a:pt x="46" y="62"/>
                </a:cubicBezTo>
                <a:cubicBezTo>
                  <a:pt x="46" y="63"/>
                  <a:pt x="47" y="64"/>
                  <a:pt x="47" y="65"/>
                </a:cubicBezTo>
                <a:cubicBezTo>
                  <a:pt x="43" y="74"/>
                  <a:pt x="43" y="74"/>
                  <a:pt x="43" y="74"/>
                </a:cubicBezTo>
                <a:cubicBezTo>
                  <a:pt x="49" y="79"/>
                  <a:pt x="49" y="79"/>
                  <a:pt x="49" y="79"/>
                </a:cubicBezTo>
                <a:cubicBezTo>
                  <a:pt x="58" y="75"/>
                  <a:pt x="58" y="75"/>
                  <a:pt x="58" y="75"/>
                </a:cubicBezTo>
                <a:cubicBezTo>
                  <a:pt x="59" y="76"/>
                  <a:pt x="60" y="76"/>
                  <a:pt x="61" y="77"/>
                </a:cubicBezTo>
                <a:cubicBezTo>
                  <a:pt x="64" y="85"/>
                  <a:pt x="64" y="85"/>
                  <a:pt x="64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5" y="77"/>
                  <a:pt x="75" y="77"/>
                  <a:pt x="75" y="77"/>
                </a:cubicBezTo>
                <a:cubicBezTo>
                  <a:pt x="76" y="76"/>
                  <a:pt x="77" y="76"/>
                  <a:pt x="78" y="75"/>
                </a:cubicBezTo>
                <a:cubicBezTo>
                  <a:pt x="87" y="79"/>
                  <a:pt x="87" y="79"/>
                  <a:pt x="87" y="79"/>
                </a:cubicBezTo>
                <a:cubicBezTo>
                  <a:pt x="92" y="74"/>
                  <a:pt x="92" y="74"/>
                  <a:pt x="92" y="74"/>
                </a:cubicBezTo>
                <a:cubicBezTo>
                  <a:pt x="88" y="65"/>
                  <a:pt x="88" y="65"/>
                  <a:pt x="88" y="65"/>
                </a:cubicBezTo>
                <a:cubicBezTo>
                  <a:pt x="89" y="64"/>
                  <a:pt x="89" y="63"/>
                  <a:pt x="90" y="62"/>
                </a:cubicBezTo>
                <a:lnTo>
                  <a:pt x="98" y="59"/>
                </a:lnTo>
                <a:close/>
                <a:moveTo>
                  <a:pt x="68" y="72"/>
                </a:moveTo>
                <a:cubicBezTo>
                  <a:pt x="58" y="72"/>
                  <a:pt x="51" y="64"/>
                  <a:pt x="51" y="55"/>
                </a:cubicBezTo>
                <a:cubicBezTo>
                  <a:pt x="51" y="45"/>
                  <a:pt x="58" y="38"/>
                  <a:pt x="68" y="38"/>
                </a:cubicBezTo>
                <a:cubicBezTo>
                  <a:pt x="77" y="38"/>
                  <a:pt x="85" y="45"/>
                  <a:pt x="85" y="55"/>
                </a:cubicBezTo>
                <a:cubicBezTo>
                  <a:pt x="85" y="64"/>
                  <a:pt x="77" y="72"/>
                  <a:pt x="68" y="72"/>
                </a:cubicBezTo>
                <a:close/>
                <a:moveTo>
                  <a:pt x="68" y="63"/>
                </a:moveTo>
                <a:cubicBezTo>
                  <a:pt x="63" y="63"/>
                  <a:pt x="59" y="59"/>
                  <a:pt x="59" y="55"/>
                </a:cubicBezTo>
                <a:cubicBezTo>
                  <a:pt x="59" y="50"/>
                  <a:pt x="63" y="46"/>
                  <a:pt x="68" y="46"/>
                </a:cubicBezTo>
                <a:cubicBezTo>
                  <a:pt x="73" y="46"/>
                  <a:pt x="77" y="50"/>
                  <a:pt x="77" y="55"/>
                </a:cubicBezTo>
                <a:cubicBezTo>
                  <a:pt x="77" y="59"/>
                  <a:pt x="73" y="63"/>
                  <a:pt x="68" y="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ru-RU" kern="0">
              <a:solidFill>
                <a:srgbClr val="999999"/>
              </a:solidFill>
              <a:latin typeface="Montserrat"/>
            </a:endParaRPr>
          </a:p>
        </p:txBody>
      </p:sp>
      <p:sp>
        <p:nvSpPr>
          <p:cNvPr id="42" name="Freeform 22">
            <a:extLst>
              <a:ext uri="{FF2B5EF4-FFF2-40B4-BE49-F238E27FC236}">
                <a16:creationId xmlns:a16="http://schemas.microsoft.com/office/drawing/2014/main" id="{6CE5F148-A582-BCA7-6F60-DADACE7E1DB6}"/>
              </a:ext>
            </a:extLst>
          </p:cNvPr>
          <p:cNvSpPr>
            <a:spLocks noEditPoints="1"/>
          </p:cNvSpPr>
          <p:nvPr/>
        </p:nvSpPr>
        <p:spPr bwMode="auto">
          <a:xfrm>
            <a:off x="7366928" y="3027562"/>
            <a:ext cx="397235" cy="233962"/>
          </a:xfrm>
          <a:custGeom>
            <a:avLst/>
            <a:gdLst>
              <a:gd name="T0" fmla="*/ 35 w 166"/>
              <a:gd name="T1" fmla="*/ 63 h 98"/>
              <a:gd name="T2" fmla="*/ 35 w 166"/>
              <a:gd name="T3" fmla="*/ 56 h 98"/>
              <a:gd name="T4" fmla="*/ 53 w 166"/>
              <a:gd name="T5" fmla="*/ 43 h 98"/>
              <a:gd name="T6" fmla="*/ 58 w 166"/>
              <a:gd name="T7" fmla="*/ 48 h 98"/>
              <a:gd name="T8" fmla="*/ 41 w 166"/>
              <a:gd name="T9" fmla="*/ 63 h 98"/>
              <a:gd name="T10" fmla="*/ 49 w 166"/>
              <a:gd name="T11" fmla="*/ 76 h 98"/>
              <a:gd name="T12" fmla="*/ 69 w 166"/>
              <a:gd name="T13" fmla="*/ 53 h 98"/>
              <a:gd name="T14" fmla="*/ 63 w 166"/>
              <a:gd name="T15" fmla="*/ 53 h 98"/>
              <a:gd name="T16" fmla="*/ 43 w 166"/>
              <a:gd name="T17" fmla="*/ 75 h 98"/>
              <a:gd name="T18" fmla="*/ 49 w 166"/>
              <a:gd name="T19" fmla="*/ 76 h 98"/>
              <a:gd name="T20" fmla="*/ 74 w 166"/>
              <a:gd name="T21" fmla="*/ 74 h 98"/>
              <a:gd name="T22" fmla="*/ 71 w 166"/>
              <a:gd name="T23" fmla="*/ 67 h 98"/>
              <a:gd name="T24" fmla="*/ 54 w 166"/>
              <a:gd name="T25" fmla="*/ 79 h 98"/>
              <a:gd name="T26" fmla="*/ 57 w 166"/>
              <a:gd name="T27" fmla="*/ 87 h 98"/>
              <a:gd name="T28" fmla="*/ 70 w 166"/>
              <a:gd name="T29" fmla="*/ 97 h 98"/>
              <a:gd name="T30" fmla="*/ 79 w 166"/>
              <a:gd name="T31" fmla="*/ 84 h 98"/>
              <a:gd name="T32" fmla="*/ 73 w 166"/>
              <a:gd name="T33" fmla="*/ 83 h 98"/>
              <a:gd name="T34" fmla="*/ 64 w 166"/>
              <a:gd name="T35" fmla="*/ 96 h 98"/>
              <a:gd name="T36" fmla="*/ 70 w 166"/>
              <a:gd name="T37" fmla="*/ 97 h 98"/>
              <a:gd name="T38" fmla="*/ 166 w 166"/>
              <a:gd name="T39" fmla="*/ 30 h 98"/>
              <a:gd name="T40" fmla="*/ 132 w 166"/>
              <a:gd name="T41" fmla="*/ 14 h 98"/>
              <a:gd name="T42" fmla="*/ 147 w 166"/>
              <a:gd name="T43" fmla="*/ 40 h 98"/>
              <a:gd name="T44" fmla="*/ 133 w 166"/>
              <a:gd name="T45" fmla="*/ 46 h 98"/>
              <a:gd name="T46" fmla="*/ 127 w 166"/>
              <a:gd name="T47" fmla="*/ 16 h 98"/>
              <a:gd name="T48" fmla="*/ 80 w 166"/>
              <a:gd name="T49" fmla="*/ 9 h 98"/>
              <a:gd name="T50" fmla="*/ 77 w 166"/>
              <a:gd name="T51" fmla="*/ 10 h 98"/>
              <a:gd name="T52" fmla="*/ 49 w 166"/>
              <a:gd name="T53" fmla="*/ 25 h 98"/>
              <a:gd name="T54" fmla="*/ 54 w 166"/>
              <a:gd name="T55" fmla="*/ 31 h 98"/>
              <a:gd name="T56" fmla="*/ 82 w 166"/>
              <a:gd name="T57" fmla="*/ 18 h 98"/>
              <a:gd name="T58" fmla="*/ 83 w 166"/>
              <a:gd name="T59" fmla="*/ 18 h 98"/>
              <a:gd name="T60" fmla="*/ 130 w 166"/>
              <a:gd name="T61" fmla="*/ 50 h 98"/>
              <a:gd name="T62" fmla="*/ 89 w 166"/>
              <a:gd name="T63" fmla="*/ 91 h 98"/>
              <a:gd name="T64" fmla="*/ 82 w 166"/>
              <a:gd name="T65" fmla="*/ 94 h 98"/>
              <a:gd name="T66" fmla="*/ 85 w 166"/>
              <a:gd name="T67" fmla="*/ 97 h 98"/>
              <a:gd name="T68" fmla="*/ 101 w 166"/>
              <a:gd name="T69" fmla="*/ 89 h 98"/>
              <a:gd name="T70" fmla="*/ 103 w 166"/>
              <a:gd name="T71" fmla="*/ 83 h 98"/>
              <a:gd name="T72" fmla="*/ 98 w 166"/>
              <a:gd name="T73" fmla="*/ 69 h 98"/>
              <a:gd name="T74" fmla="*/ 110 w 166"/>
              <a:gd name="T75" fmla="*/ 82 h 98"/>
              <a:gd name="T76" fmla="*/ 115 w 166"/>
              <a:gd name="T77" fmla="*/ 83 h 98"/>
              <a:gd name="T78" fmla="*/ 116 w 166"/>
              <a:gd name="T79" fmla="*/ 76 h 98"/>
              <a:gd name="T80" fmla="*/ 110 w 166"/>
              <a:gd name="T81" fmla="*/ 60 h 98"/>
              <a:gd name="T82" fmla="*/ 122 w 166"/>
              <a:gd name="T83" fmla="*/ 73 h 98"/>
              <a:gd name="T84" fmla="*/ 128 w 166"/>
              <a:gd name="T85" fmla="*/ 75 h 98"/>
              <a:gd name="T86" fmla="*/ 119 w 166"/>
              <a:gd name="T87" fmla="*/ 57 h 98"/>
              <a:gd name="T88" fmla="*/ 58 w 166"/>
              <a:gd name="T89" fmla="*/ 36 h 98"/>
              <a:gd name="T90" fmla="*/ 45 w 166"/>
              <a:gd name="T91" fmla="*/ 33 h 98"/>
              <a:gd name="T92" fmla="*/ 49 w 166"/>
              <a:gd name="T93" fmla="*/ 18 h 98"/>
              <a:gd name="T94" fmla="*/ 40 w 166"/>
              <a:gd name="T95" fmla="*/ 17 h 98"/>
              <a:gd name="T96" fmla="*/ 32 w 166"/>
              <a:gd name="T97" fmla="*/ 52 h 98"/>
              <a:gd name="T98" fmla="*/ 53 w 166"/>
              <a:gd name="T99" fmla="*/ 37 h 98"/>
              <a:gd name="T100" fmla="*/ 63 w 166"/>
              <a:gd name="T101" fmla="*/ 46 h 98"/>
              <a:gd name="T102" fmla="*/ 74 w 166"/>
              <a:gd name="T103" fmla="*/ 50 h 98"/>
              <a:gd name="T104" fmla="*/ 79 w 166"/>
              <a:gd name="T105" fmla="*/ 65 h 98"/>
              <a:gd name="T106" fmla="*/ 83 w 166"/>
              <a:gd name="T107" fmla="*/ 80 h 98"/>
              <a:gd name="T108" fmla="*/ 94 w 166"/>
              <a:gd name="T109" fmla="*/ 87 h 98"/>
              <a:gd name="T110" fmla="*/ 99 w 166"/>
              <a:gd name="T111" fmla="*/ 90 h 98"/>
              <a:gd name="T112" fmla="*/ 14 w 166"/>
              <a:gd name="T113" fmla="*/ 36 h 98"/>
              <a:gd name="T114" fmla="*/ 21 w 166"/>
              <a:gd name="T115" fmla="*/ 0 h 98"/>
              <a:gd name="T116" fmla="*/ 14 w 166"/>
              <a:gd name="T117" fmla="*/ 36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66" h="98">
                <a:moveTo>
                  <a:pt x="38" y="64"/>
                </a:moveTo>
                <a:cubicBezTo>
                  <a:pt x="37" y="64"/>
                  <a:pt x="35" y="64"/>
                  <a:pt x="35" y="63"/>
                </a:cubicBezTo>
                <a:cubicBezTo>
                  <a:pt x="34" y="62"/>
                  <a:pt x="33" y="61"/>
                  <a:pt x="34" y="59"/>
                </a:cubicBezTo>
                <a:cubicBezTo>
                  <a:pt x="34" y="58"/>
                  <a:pt x="34" y="57"/>
                  <a:pt x="35" y="56"/>
                </a:cubicBezTo>
                <a:cubicBezTo>
                  <a:pt x="50" y="44"/>
                  <a:pt x="50" y="44"/>
                  <a:pt x="50" y="44"/>
                </a:cubicBezTo>
                <a:cubicBezTo>
                  <a:pt x="51" y="43"/>
                  <a:pt x="52" y="43"/>
                  <a:pt x="53" y="43"/>
                </a:cubicBezTo>
                <a:cubicBezTo>
                  <a:pt x="54" y="43"/>
                  <a:pt x="56" y="43"/>
                  <a:pt x="57" y="44"/>
                </a:cubicBezTo>
                <a:cubicBezTo>
                  <a:pt x="57" y="45"/>
                  <a:pt x="58" y="47"/>
                  <a:pt x="58" y="48"/>
                </a:cubicBezTo>
                <a:cubicBezTo>
                  <a:pt x="57" y="49"/>
                  <a:pt x="57" y="50"/>
                  <a:pt x="56" y="51"/>
                </a:cubicBezTo>
                <a:cubicBezTo>
                  <a:pt x="41" y="63"/>
                  <a:pt x="41" y="63"/>
                  <a:pt x="41" y="63"/>
                </a:cubicBezTo>
                <a:cubicBezTo>
                  <a:pt x="40" y="64"/>
                  <a:pt x="39" y="64"/>
                  <a:pt x="38" y="64"/>
                </a:cubicBezTo>
                <a:close/>
                <a:moveTo>
                  <a:pt x="49" y="76"/>
                </a:moveTo>
                <a:cubicBezTo>
                  <a:pt x="69" y="60"/>
                  <a:pt x="69" y="60"/>
                  <a:pt x="69" y="60"/>
                </a:cubicBezTo>
                <a:cubicBezTo>
                  <a:pt x="70" y="58"/>
                  <a:pt x="71" y="55"/>
                  <a:pt x="69" y="53"/>
                </a:cubicBezTo>
                <a:cubicBezTo>
                  <a:pt x="68" y="52"/>
                  <a:pt x="67" y="52"/>
                  <a:pt x="66" y="52"/>
                </a:cubicBezTo>
                <a:cubicBezTo>
                  <a:pt x="65" y="52"/>
                  <a:pt x="64" y="52"/>
                  <a:pt x="63" y="53"/>
                </a:cubicBezTo>
                <a:cubicBezTo>
                  <a:pt x="44" y="69"/>
                  <a:pt x="44" y="69"/>
                  <a:pt x="44" y="69"/>
                </a:cubicBezTo>
                <a:cubicBezTo>
                  <a:pt x="42" y="70"/>
                  <a:pt x="41" y="73"/>
                  <a:pt x="43" y="75"/>
                </a:cubicBezTo>
                <a:cubicBezTo>
                  <a:pt x="44" y="76"/>
                  <a:pt x="45" y="77"/>
                  <a:pt x="47" y="77"/>
                </a:cubicBezTo>
                <a:cubicBezTo>
                  <a:pt x="48" y="77"/>
                  <a:pt x="49" y="76"/>
                  <a:pt x="49" y="76"/>
                </a:cubicBezTo>
                <a:close/>
                <a:moveTo>
                  <a:pt x="60" y="86"/>
                </a:moveTo>
                <a:cubicBezTo>
                  <a:pt x="74" y="74"/>
                  <a:pt x="74" y="74"/>
                  <a:pt x="74" y="74"/>
                </a:cubicBezTo>
                <a:cubicBezTo>
                  <a:pt x="76" y="73"/>
                  <a:pt x="76" y="70"/>
                  <a:pt x="75" y="68"/>
                </a:cubicBezTo>
                <a:cubicBezTo>
                  <a:pt x="74" y="67"/>
                  <a:pt x="73" y="67"/>
                  <a:pt x="71" y="67"/>
                </a:cubicBezTo>
                <a:cubicBezTo>
                  <a:pt x="70" y="67"/>
                  <a:pt x="69" y="67"/>
                  <a:pt x="68" y="68"/>
                </a:cubicBezTo>
                <a:cubicBezTo>
                  <a:pt x="54" y="79"/>
                  <a:pt x="54" y="79"/>
                  <a:pt x="54" y="79"/>
                </a:cubicBezTo>
                <a:cubicBezTo>
                  <a:pt x="53" y="81"/>
                  <a:pt x="52" y="83"/>
                  <a:pt x="54" y="85"/>
                </a:cubicBezTo>
                <a:cubicBezTo>
                  <a:pt x="55" y="86"/>
                  <a:pt x="56" y="87"/>
                  <a:pt x="57" y="87"/>
                </a:cubicBezTo>
                <a:cubicBezTo>
                  <a:pt x="58" y="87"/>
                  <a:pt x="59" y="87"/>
                  <a:pt x="60" y="86"/>
                </a:cubicBezTo>
                <a:close/>
                <a:moveTo>
                  <a:pt x="70" y="97"/>
                </a:moveTo>
                <a:cubicBezTo>
                  <a:pt x="78" y="90"/>
                  <a:pt x="78" y="90"/>
                  <a:pt x="78" y="90"/>
                </a:cubicBezTo>
                <a:cubicBezTo>
                  <a:pt x="80" y="89"/>
                  <a:pt x="80" y="86"/>
                  <a:pt x="79" y="84"/>
                </a:cubicBezTo>
                <a:cubicBezTo>
                  <a:pt x="78" y="83"/>
                  <a:pt x="77" y="82"/>
                  <a:pt x="75" y="82"/>
                </a:cubicBezTo>
                <a:cubicBezTo>
                  <a:pt x="74" y="82"/>
                  <a:pt x="73" y="83"/>
                  <a:pt x="73" y="83"/>
                </a:cubicBezTo>
                <a:cubicBezTo>
                  <a:pt x="65" y="90"/>
                  <a:pt x="65" y="90"/>
                  <a:pt x="65" y="90"/>
                </a:cubicBezTo>
                <a:cubicBezTo>
                  <a:pt x="63" y="92"/>
                  <a:pt x="62" y="94"/>
                  <a:pt x="64" y="96"/>
                </a:cubicBezTo>
                <a:cubicBezTo>
                  <a:pt x="65" y="97"/>
                  <a:pt x="66" y="98"/>
                  <a:pt x="67" y="98"/>
                </a:cubicBezTo>
                <a:cubicBezTo>
                  <a:pt x="68" y="98"/>
                  <a:pt x="69" y="98"/>
                  <a:pt x="70" y="97"/>
                </a:cubicBezTo>
                <a:close/>
                <a:moveTo>
                  <a:pt x="147" y="40"/>
                </a:moveTo>
                <a:cubicBezTo>
                  <a:pt x="166" y="30"/>
                  <a:pt x="166" y="30"/>
                  <a:pt x="166" y="30"/>
                </a:cubicBezTo>
                <a:cubicBezTo>
                  <a:pt x="152" y="3"/>
                  <a:pt x="152" y="3"/>
                  <a:pt x="152" y="3"/>
                </a:cubicBezTo>
                <a:cubicBezTo>
                  <a:pt x="144" y="7"/>
                  <a:pt x="135" y="12"/>
                  <a:pt x="132" y="14"/>
                </a:cubicBezTo>
                <a:cubicBezTo>
                  <a:pt x="134" y="17"/>
                  <a:pt x="138" y="24"/>
                  <a:pt x="146" y="39"/>
                </a:cubicBezTo>
                <a:lnTo>
                  <a:pt x="147" y="40"/>
                </a:lnTo>
                <a:close/>
                <a:moveTo>
                  <a:pt x="130" y="50"/>
                </a:moveTo>
                <a:cubicBezTo>
                  <a:pt x="131" y="48"/>
                  <a:pt x="132" y="47"/>
                  <a:pt x="133" y="46"/>
                </a:cubicBezTo>
                <a:cubicBezTo>
                  <a:pt x="134" y="45"/>
                  <a:pt x="138" y="43"/>
                  <a:pt x="141" y="41"/>
                </a:cubicBezTo>
                <a:cubicBezTo>
                  <a:pt x="139" y="36"/>
                  <a:pt x="130" y="22"/>
                  <a:pt x="127" y="16"/>
                </a:cubicBezTo>
                <a:cubicBezTo>
                  <a:pt x="112" y="10"/>
                  <a:pt x="98" y="9"/>
                  <a:pt x="89" y="9"/>
                </a:cubicBezTo>
                <a:cubicBezTo>
                  <a:pt x="86" y="9"/>
                  <a:pt x="83" y="9"/>
                  <a:pt x="80" y="9"/>
                </a:cubicBezTo>
                <a:cubicBezTo>
                  <a:pt x="79" y="9"/>
                  <a:pt x="79" y="9"/>
                  <a:pt x="79" y="9"/>
                </a:cubicBezTo>
                <a:cubicBezTo>
                  <a:pt x="79" y="9"/>
                  <a:pt x="78" y="9"/>
                  <a:pt x="77" y="10"/>
                </a:cubicBezTo>
                <a:cubicBezTo>
                  <a:pt x="52" y="23"/>
                  <a:pt x="52" y="23"/>
                  <a:pt x="52" y="23"/>
                </a:cubicBezTo>
                <a:cubicBezTo>
                  <a:pt x="51" y="23"/>
                  <a:pt x="50" y="24"/>
                  <a:pt x="49" y="25"/>
                </a:cubicBezTo>
                <a:cubicBezTo>
                  <a:pt x="49" y="26"/>
                  <a:pt x="49" y="28"/>
                  <a:pt x="50" y="29"/>
                </a:cubicBezTo>
                <a:cubicBezTo>
                  <a:pt x="50" y="30"/>
                  <a:pt x="52" y="31"/>
                  <a:pt x="54" y="31"/>
                </a:cubicBezTo>
                <a:cubicBezTo>
                  <a:pt x="54" y="31"/>
                  <a:pt x="55" y="31"/>
                  <a:pt x="56" y="31"/>
                </a:cubicBezTo>
                <a:cubicBezTo>
                  <a:pt x="82" y="18"/>
                  <a:pt x="82" y="18"/>
                  <a:pt x="82" y="18"/>
                </a:cubicBezTo>
                <a:cubicBezTo>
                  <a:pt x="82" y="17"/>
                  <a:pt x="82" y="17"/>
                  <a:pt x="82" y="17"/>
                </a:cubicBezTo>
                <a:cubicBezTo>
                  <a:pt x="83" y="18"/>
                  <a:pt x="83" y="18"/>
                  <a:pt x="83" y="18"/>
                </a:cubicBezTo>
                <a:cubicBezTo>
                  <a:pt x="100" y="29"/>
                  <a:pt x="121" y="51"/>
                  <a:pt x="126" y="56"/>
                </a:cubicBezTo>
                <a:cubicBezTo>
                  <a:pt x="127" y="55"/>
                  <a:pt x="129" y="52"/>
                  <a:pt x="130" y="50"/>
                </a:cubicBezTo>
                <a:close/>
                <a:moveTo>
                  <a:pt x="87" y="96"/>
                </a:moveTo>
                <a:cubicBezTo>
                  <a:pt x="89" y="95"/>
                  <a:pt x="90" y="93"/>
                  <a:pt x="89" y="91"/>
                </a:cubicBezTo>
                <a:cubicBezTo>
                  <a:pt x="86" y="87"/>
                  <a:pt x="86" y="87"/>
                  <a:pt x="86" y="87"/>
                </a:cubicBezTo>
                <a:cubicBezTo>
                  <a:pt x="85" y="90"/>
                  <a:pt x="84" y="92"/>
                  <a:pt x="82" y="94"/>
                </a:cubicBezTo>
                <a:cubicBezTo>
                  <a:pt x="82" y="94"/>
                  <a:pt x="82" y="94"/>
                  <a:pt x="82" y="94"/>
                </a:cubicBezTo>
                <a:cubicBezTo>
                  <a:pt x="83" y="96"/>
                  <a:pt x="84" y="97"/>
                  <a:pt x="85" y="97"/>
                </a:cubicBezTo>
                <a:cubicBezTo>
                  <a:pt x="86" y="97"/>
                  <a:pt x="86" y="97"/>
                  <a:pt x="87" y="96"/>
                </a:cubicBezTo>
                <a:close/>
                <a:moveTo>
                  <a:pt x="101" y="89"/>
                </a:moveTo>
                <a:cubicBezTo>
                  <a:pt x="103" y="88"/>
                  <a:pt x="104" y="86"/>
                  <a:pt x="103" y="84"/>
                </a:cubicBezTo>
                <a:cubicBezTo>
                  <a:pt x="103" y="84"/>
                  <a:pt x="103" y="83"/>
                  <a:pt x="103" y="83"/>
                </a:cubicBezTo>
                <a:cubicBezTo>
                  <a:pt x="93" y="73"/>
                  <a:pt x="93" y="73"/>
                  <a:pt x="93" y="73"/>
                </a:cubicBezTo>
                <a:cubicBezTo>
                  <a:pt x="98" y="69"/>
                  <a:pt x="98" y="69"/>
                  <a:pt x="98" y="69"/>
                </a:cubicBezTo>
                <a:cubicBezTo>
                  <a:pt x="109" y="81"/>
                  <a:pt x="109" y="81"/>
                  <a:pt x="109" y="81"/>
                </a:cubicBezTo>
                <a:cubicBezTo>
                  <a:pt x="110" y="82"/>
                  <a:pt x="110" y="82"/>
                  <a:pt x="110" y="82"/>
                </a:cubicBezTo>
                <a:cubicBezTo>
                  <a:pt x="111" y="83"/>
                  <a:pt x="112" y="84"/>
                  <a:pt x="113" y="84"/>
                </a:cubicBezTo>
                <a:cubicBezTo>
                  <a:pt x="114" y="84"/>
                  <a:pt x="115" y="83"/>
                  <a:pt x="115" y="83"/>
                </a:cubicBezTo>
                <a:cubicBezTo>
                  <a:pt x="117" y="82"/>
                  <a:pt x="118" y="81"/>
                  <a:pt x="118" y="79"/>
                </a:cubicBezTo>
                <a:cubicBezTo>
                  <a:pt x="118" y="78"/>
                  <a:pt x="117" y="77"/>
                  <a:pt x="116" y="76"/>
                </a:cubicBezTo>
                <a:cubicBezTo>
                  <a:pt x="105" y="64"/>
                  <a:pt x="105" y="64"/>
                  <a:pt x="105" y="64"/>
                </a:cubicBezTo>
                <a:cubicBezTo>
                  <a:pt x="110" y="60"/>
                  <a:pt x="110" y="60"/>
                  <a:pt x="110" y="60"/>
                </a:cubicBezTo>
                <a:cubicBezTo>
                  <a:pt x="122" y="73"/>
                  <a:pt x="122" y="73"/>
                  <a:pt x="122" y="73"/>
                </a:cubicBezTo>
                <a:cubicBezTo>
                  <a:pt x="122" y="73"/>
                  <a:pt x="122" y="73"/>
                  <a:pt x="122" y="73"/>
                </a:cubicBezTo>
                <a:cubicBezTo>
                  <a:pt x="124" y="75"/>
                  <a:pt x="125" y="75"/>
                  <a:pt x="126" y="75"/>
                </a:cubicBezTo>
                <a:cubicBezTo>
                  <a:pt x="127" y="75"/>
                  <a:pt x="127" y="75"/>
                  <a:pt x="128" y="75"/>
                </a:cubicBezTo>
                <a:cubicBezTo>
                  <a:pt x="130" y="74"/>
                  <a:pt x="131" y="71"/>
                  <a:pt x="130" y="69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13" y="51"/>
                  <a:pt x="96" y="34"/>
                  <a:pt x="82" y="24"/>
                </a:cubicBezTo>
                <a:cubicBezTo>
                  <a:pt x="58" y="36"/>
                  <a:pt x="58" y="36"/>
                  <a:pt x="58" y="36"/>
                </a:cubicBezTo>
                <a:cubicBezTo>
                  <a:pt x="57" y="37"/>
                  <a:pt x="55" y="37"/>
                  <a:pt x="53" y="37"/>
                </a:cubicBezTo>
                <a:cubicBezTo>
                  <a:pt x="50" y="37"/>
                  <a:pt x="47" y="35"/>
                  <a:pt x="45" y="33"/>
                </a:cubicBezTo>
                <a:cubicBezTo>
                  <a:pt x="44" y="30"/>
                  <a:pt x="43" y="27"/>
                  <a:pt x="44" y="24"/>
                </a:cubicBezTo>
                <a:cubicBezTo>
                  <a:pt x="45" y="21"/>
                  <a:pt x="46" y="19"/>
                  <a:pt x="49" y="18"/>
                </a:cubicBezTo>
                <a:cubicBezTo>
                  <a:pt x="51" y="16"/>
                  <a:pt x="51" y="16"/>
                  <a:pt x="51" y="16"/>
                </a:cubicBezTo>
                <a:cubicBezTo>
                  <a:pt x="40" y="17"/>
                  <a:pt x="40" y="17"/>
                  <a:pt x="40" y="17"/>
                </a:cubicBezTo>
                <a:cubicBezTo>
                  <a:pt x="19" y="38"/>
                  <a:pt x="19" y="38"/>
                  <a:pt x="19" y="38"/>
                </a:cubicBezTo>
                <a:cubicBezTo>
                  <a:pt x="32" y="52"/>
                  <a:pt x="32" y="52"/>
                  <a:pt x="32" y="52"/>
                </a:cubicBezTo>
                <a:cubicBezTo>
                  <a:pt x="32" y="52"/>
                  <a:pt x="47" y="40"/>
                  <a:pt x="47" y="40"/>
                </a:cubicBezTo>
                <a:cubicBezTo>
                  <a:pt x="48" y="38"/>
                  <a:pt x="51" y="37"/>
                  <a:pt x="53" y="37"/>
                </a:cubicBezTo>
                <a:cubicBezTo>
                  <a:pt x="56" y="37"/>
                  <a:pt x="59" y="39"/>
                  <a:pt x="61" y="41"/>
                </a:cubicBezTo>
                <a:cubicBezTo>
                  <a:pt x="62" y="42"/>
                  <a:pt x="63" y="44"/>
                  <a:pt x="63" y="46"/>
                </a:cubicBezTo>
                <a:cubicBezTo>
                  <a:pt x="64" y="46"/>
                  <a:pt x="65" y="46"/>
                  <a:pt x="66" y="46"/>
                </a:cubicBezTo>
                <a:cubicBezTo>
                  <a:pt x="69" y="46"/>
                  <a:pt x="72" y="47"/>
                  <a:pt x="74" y="50"/>
                </a:cubicBezTo>
                <a:cubicBezTo>
                  <a:pt x="76" y="53"/>
                  <a:pt x="77" y="58"/>
                  <a:pt x="74" y="61"/>
                </a:cubicBezTo>
                <a:cubicBezTo>
                  <a:pt x="76" y="62"/>
                  <a:pt x="78" y="63"/>
                  <a:pt x="79" y="65"/>
                </a:cubicBezTo>
                <a:cubicBezTo>
                  <a:pt x="82" y="68"/>
                  <a:pt x="82" y="74"/>
                  <a:pt x="79" y="77"/>
                </a:cubicBezTo>
                <a:cubicBezTo>
                  <a:pt x="81" y="78"/>
                  <a:pt x="82" y="79"/>
                  <a:pt x="83" y="80"/>
                </a:cubicBezTo>
                <a:cubicBezTo>
                  <a:pt x="85" y="79"/>
                  <a:pt x="85" y="79"/>
                  <a:pt x="85" y="79"/>
                </a:cubicBezTo>
                <a:cubicBezTo>
                  <a:pt x="94" y="87"/>
                  <a:pt x="94" y="87"/>
                  <a:pt x="94" y="87"/>
                </a:cubicBezTo>
                <a:cubicBezTo>
                  <a:pt x="95" y="87"/>
                  <a:pt x="96" y="88"/>
                  <a:pt x="96" y="88"/>
                </a:cubicBezTo>
                <a:cubicBezTo>
                  <a:pt x="97" y="90"/>
                  <a:pt x="98" y="90"/>
                  <a:pt x="99" y="90"/>
                </a:cubicBezTo>
                <a:cubicBezTo>
                  <a:pt x="99" y="90"/>
                  <a:pt x="100" y="90"/>
                  <a:pt x="101" y="89"/>
                </a:cubicBezTo>
                <a:close/>
                <a:moveTo>
                  <a:pt x="14" y="36"/>
                </a:moveTo>
                <a:cubicBezTo>
                  <a:pt x="35" y="14"/>
                  <a:pt x="35" y="14"/>
                  <a:pt x="35" y="14"/>
                </a:cubicBezTo>
                <a:cubicBezTo>
                  <a:pt x="21" y="0"/>
                  <a:pt x="21" y="0"/>
                  <a:pt x="21" y="0"/>
                </a:cubicBezTo>
                <a:cubicBezTo>
                  <a:pt x="0" y="21"/>
                  <a:pt x="0" y="21"/>
                  <a:pt x="0" y="21"/>
                </a:cubicBezTo>
                <a:lnTo>
                  <a:pt x="14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ru-RU" kern="0">
              <a:solidFill>
                <a:srgbClr val="999999"/>
              </a:solidFill>
              <a:latin typeface="Montserrat"/>
            </a:endParaRPr>
          </a:p>
        </p:txBody>
      </p:sp>
      <p:sp>
        <p:nvSpPr>
          <p:cNvPr id="43" name="Freeform 23">
            <a:extLst>
              <a:ext uri="{FF2B5EF4-FFF2-40B4-BE49-F238E27FC236}">
                <a16:creationId xmlns:a16="http://schemas.microsoft.com/office/drawing/2014/main" id="{2786681D-09DD-A8A5-F38A-7DE57DC9FA43}"/>
              </a:ext>
            </a:extLst>
          </p:cNvPr>
          <p:cNvSpPr>
            <a:spLocks noEditPoints="1"/>
          </p:cNvSpPr>
          <p:nvPr/>
        </p:nvSpPr>
        <p:spPr bwMode="auto">
          <a:xfrm>
            <a:off x="4670803" y="3007281"/>
            <a:ext cx="215045" cy="308630"/>
          </a:xfrm>
          <a:custGeom>
            <a:avLst/>
            <a:gdLst>
              <a:gd name="T0" fmla="*/ 41 w 90"/>
              <a:gd name="T1" fmla="*/ 63 h 129"/>
              <a:gd name="T2" fmla="*/ 49 w 90"/>
              <a:gd name="T3" fmla="*/ 63 h 129"/>
              <a:gd name="T4" fmla="*/ 49 w 90"/>
              <a:gd name="T5" fmla="*/ 102 h 129"/>
              <a:gd name="T6" fmla="*/ 41 w 90"/>
              <a:gd name="T7" fmla="*/ 102 h 129"/>
              <a:gd name="T8" fmla="*/ 41 w 90"/>
              <a:gd name="T9" fmla="*/ 63 h 129"/>
              <a:gd name="T10" fmla="*/ 45 w 90"/>
              <a:gd name="T11" fmla="*/ 0 h 129"/>
              <a:gd name="T12" fmla="*/ 0 w 90"/>
              <a:gd name="T13" fmla="*/ 45 h 129"/>
              <a:gd name="T14" fmla="*/ 9 w 90"/>
              <a:gd name="T15" fmla="*/ 72 h 129"/>
              <a:gd name="T16" fmla="*/ 20 w 90"/>
              <a:gd name="T17" fmla="*/ 93 h 129"/>
              <a:gd name="T18" fmla="*/ 29 w 90"/>
              <a:gd name="T19" fmla="*/ 102 h 129"/>
              <a:gd name="T20" fmla="*/ 34 w 90"/>
              <a:gd name="T21" fmla="*/ 102 h 129"/>
              <a:gd name="T22" fmla="*/ 34 w 90"/>
              <a:gd name="T23" fmla="*/ 63 h 129"/>
              <a:gd name="T24" fmla="*/ 28 w 90"/>
              <a:gd name="T25" fmla="*/ 63 h 129"/>
              <a:gd name="T26" fmla="*/ 14 w 90"/>
              <a:gd name="T27" fmla="*/ 50 h 129"/>
              <a:gd name="T28" fmla="*/ 28 w 90"/>
              <a:gd name="T29" fmla="*/ 37 h 129"/>
              <a:gd name="T30" fmla="*/ 41 w 90"/>
              <a:gd name="T31" fmla="*/ 50 h 129"/>
              <a:gd name="T32" fmla="*/ 39 w 90"/>
              <a:gd name="T33" fmla="*/ 56 h 129"/>
              <a:gd name="T34" fmla="*/ 51 w 90"/>
              <a:gd name="T35" fmla="*/ 56 h 129"/>
              <a:gd name="T36" fmla="*/ 50 w 90"/>
              <a:gd name="T37" fmla="*/ 50 h 129"/>
              <a:gd name="T38" fmla="*/ 63 w 90"/>
              <a:gd name="T39" fmla="*/ 37 h 129"/>
              <a:gd name="T40" fmla="*/ 76 w 90"/>
              <a:gd name="T41" fmla="*/ 50 h 129"/>
              <a:gd name="T42" fmla="*/ 63 w 90"/>
              <a:gd name="T43" fmla="*/ 63 h 129"/>
              <a:gd name="T44" fmla="*/ 56 w 90"/>
              <a:gd name="T45" fmla="*/ 63 h 129"/>
              <a:gd name="T46" fmla="*/ 56 w 90"/>
              <a:gd name="T47" fmla="*/ 102 h 129"/>
              <a:gd name="T48" fmla="*/ 61 w 90"/>
              <a:gd name="T49" fmla="*/ 102 h 129"/>
              <a:gd name="T50" fmla="*/ 70 w 90"/>
              <a:gd name="T51" fmla="*/ 93 h 129"/>
              <a:gd name="T52" fmla="*/ 81 w 90"/>
              <a:gd name="T53" fmla="*/ 72 h 129"/>
              <a:gd name="T54" fmla="*/ 90 w 90"/>
              <a:gd name="T55" fmla="*/ 45 h 129"/>
              <a:gd name="T56" fmla="*/ 45 w 90"/>
              <a:gd name="T57" fmla="*/ 0 h 129"/>
              <a:gd name="T58" fmla="*/ 21 w 90"/>
              <a:gd name="T59" fmla="*/ 50 h 129"/>
              <a:gd name="T60" fmla="*/ 28 w 90"/>
              <a:gd name="T61" fmla="*/ 56 h 129"/>
              <a:gd name="T62" fmla="*/ 34 w 90"/>
              <a:gd name="T63" fmla="*/ 50 h 129"/>
              <a:gd name="T64" fmla="*/ 28 w 90"/>
              <a:gd name="T65" fmla="*/ 44 h 129"/>
              <a:gd name="T66" fmla="*/ 21 w 90"/>
              <a:gd name="T67" fmla="*/ 50 h 129"/>
              <a:gd name="T68" fmla="*/ 69 w 90"/>
              <a:gd name="T69" fmla="*/ 50 h 129"/>
              <a:gd name="T70" fmla="*/ 63 w 90"/>
              <a:gd name="T71" fmla="*/ 44 h 129"/>
              <a:gd name="T72" fmla="*/ 57 w 90"/>
              <a:gd name="T73" fmla="*/ 50 h 129"/>
              <a:gd name="T74" fmla="*/ 63 w 90"/>
              <a:gd name="T75" fmla="*/ 56 h 129"/>
              <a:gd name="T76" fmla="*/ 69 w 90"/>
              <a:gd name="T77" fmla="*/ 50 h 129"/>
              <a:gd name="T78" fmla="*/ 66 w 90"/>
              <a:gd name="T79" fmla="*/ 113 h 129"/>
              <a:gd name="T80" fmla="*/ 63 w 90"/>
              <a:gd name="T81" fmla="*/ 110 h 129"/>
              <a:gd name="T82" fmla="*/ 28 w 90"/>
              <a:gd name="T83" fmla="*/ 110 h 129"/>
              <a:gd name="T84" fmla="*/ 24 w 90"/>
              <a:gd name="T85" fmla="*/ 113 h 129"/>
              <a:gd name="T86" fmla="*/ 28 w 90"/>
              <a:gd name="T87" fmla="*/ 117 h 129"/>
              <a:gd name="T88" fmla="*/ 63 w 90"/>
              <a:gd name="T89" fmla="*/ 117 h 129"/>
              <a:gd name="T90" fmla="*/ 66 w 90"/>
              <a:gd name="T91" fmla="*/ 113 h 129"/>
              <a:gd name="T92" fmla="*/ 62 w 90"/>
              <a:gd name="T93" fmla="*/ 126 h 129"/>
              <a:gd name="T94" fmla="*/ 58 w 90"/>
              <a:gd name="T95" fmla="*/ 122 h 129"/>
              <a:gd name="T96" fmla="*/ 32 w 90"/>
              <a:gd name="T97" fmla="*/ 122 h 129"/>
              <a:gd name="T98" fmla="*/ 28 w 90"/>
              <a:gd name="T99" fmla="*/ 126 h 129"/>
              <a:gd name="T100" fmla="*/ 32 w 90"/>
              <a:gd name="T101" fmla="*/ 129 h 129"/>
              <a:gd name="T102" fmla="*/ 58 w 90"/>
              <a:gd name="T103" fmla="*/ 129 h 129"/>
              <a:gd name="T104" fmla="*/ 62 w 90"/>
              <a:gd name="T105" fmla="*/ 126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0" h="129">
                <a:moveTo>
                  <a:pt x="41" y="63"/>
                </a:moveTo>
                <a:cubicBezTo>
                  <a:pt x="49" y="63"/>
                  <a:pt x="49" y="63"/>
                  <a:pt x="49" y="63"/>
                </a:cubicBezTo>
                <a:cubicBezTo>
                  <a:pt x="49" y="102"/>
                  <a:pt x="49" y="102"/>
                  <a:pt x="49" y="102"/>
                </a:cubicBezTo>
                <a:cubicBezTo>
                  <a:pt x="41" y="102"/>
                  <a:pt x="41" y="102"/>
                  <a:pt x="41" y="102"/>
                </a:cubicBezTo>
                <a:lnTo>
                  <a:pt x="41" y="63"/>
                </a:lnTo>
                <a:close/>
                <a:moveTo>
                  <a:pt x="45" y="0"/>
                </a:moveTo>
                <a:cubicBezTo>
                  <a:pt x="20" y="0"/>
                  <a:pt x="0" y="20"/>
                  <a:pt x="0" y="45"/>
                </a:cubicBezTo>
                <a:cubicBezTo>
                  <a:pt x="0" y="55"/>
                  <a:pt x="4" y="65"/>
                  <a:pt x="9" y="72"/>
                </a:cubicBezTo>
                <a:cubicBezTo>
                  <a:pt x="18" y="83"/>
                  <a:pt x="20" y="88"/>
                  <a:pt x="20" y="93"/>
                </a:cubicBezTo>
                <a:cubicBezTo>
                  <a:pt x="20" y="98"/>
                  <a:pt x="24" y="102"/>
                  <a:pt x="29" y="102"/>
                </a:cubicBezTo>
                <a:cubicBezTo>
                  <a:pt x="34" y="102"/>
                  <a:pt x="34" y="102"/>
                  <a:pt x="34" y="102"/>
                </a:cubicBezTo>
                <a:cubicBezTo>
                  <a:pt x="34" y="63"/>
                  <a:pt x="34" y="63"/>
                  <a:pt x="34" y="63"/>
                </a:cubicBezTo>
                <a:cubicBezTo>
                  <a:pt x="28" y="63"/>
                  <a:pt x="28" y="63"/>
                  <a:pt x="28" y="63"/>
                </a:cubicBezTo>
                <a:cubicBezTo>
                  <a:pt x="20" y="63"/>
                  <a:pt x="14" y="58"/>
                  <a:pt x="14" y="50"/>
                </a:cubicBezTo>
                <a:cubicBezTo>
                  <a:pt x="14" y="43"/>
                  <a:pt x="20" y="37"/>
                  <a:pt x="28" y="37"/>
                </a:cubicBezTo>
                <a:cubicBezTo>
                  <a:pt x="35" y="37"/>
                  <a:pt x="41" y="43"/>
                  <a:pt x="41" y="50"/>
                </a:cubicBezTo>
                <a:cubicBezTo>
                  <a:pt x="41" y="52"/>
                  <a:pt x="40" y="55"/>
                  <a:pt x="39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0" y="55"/>
                  <a:pt x="50" y="52"/>
                  <a:pt x="50" y="50"/>
                </a:cubicBezTo>
                <a:cubicBezTo>
                  <a:pt x="50" y="43"/>
                  <a:pt x="55" y="37"/>
                  <a:pt x="63" y="37"/>
                </a:cubicBezTo>
                <a:cubicBezTo>
                  <a:pt x="70" y="37"/>
                  <a:pt x="76" y="43"/>
                  <a:pt x="76" y="50"/>
                </a:cubicBezTo>
                <a:cubicBezTo>
                  <a:pt x="76" y="58"/>
                  <a:pt x="70" y="63"/>
                  <a:pt x="63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61" y="102"/>
                  <a:pt x="61" y="102"/>
                  <a:pt x="61" y="102"/>
                </a:cubicBezTo>
                <a:cubicBezTo>
                  <a:pt x="66" y="102"/>
                  <a:pt x="70" y="98"/>
                  <a:pt x="70" y="93"/>
                </a:cubicBezTo>
                <a:cubicBezTo>
                  <a:pt x="70" y="88"/>
                  <a:pt x="73" y="83"/>
                  <a:pt x="81" y="72"/>
                </a:cubicBezTo>
                <a:cubicBezTo>
                  <a:pt x="86" y="65"/>
                  <a:pt x="90" y="55"/>
                  <a:pt x="90" y="45"/>
                </a:cubicBezTo>
                <a:cubicBezTo>
                  <a:pt x="90" y="20"/>
                  <a:pt x="70" y="0"/>
                  <a:pt x="45" y="0"/>
                </a:cubicBezTo>
                <a:close/>
                <a:moveTo>
                  <a:pt x="21" y="50"/>
                </a:moveTo>
                <a:cubicBezTo>
                  <a:pt x="21" y="54"/>
                  <a:pt x="24" y="56"/>
                  <a:pt x="28" y="56"/>
                </a:cubicBezTo>
                <a:cubicBezTo>
                  <a:pt x="31" y="56"/>
                  <a:pt x="34" y="54"/>
                  <a:pt x="34" y="50"/>
                </a:cubicBezTo>
                <a:cubicBezTo>
                  <a:pt x="34" y="47"/>
                  <a:pt x="31" y="44"/>
                  <a:pt x="28" y="44"/>
                </a:cubicBezTo>
                <a:cubicBezTo>
                  <a:pt x="24" y="44"/>
                  <a:pt x="21" y="47"/>
                  <a:pt x="21" y="50"/>
                </a:cubicBezTo>
                <a:close/>
                <a:moveTo>
                  <a:pt x="69" y="50"/>
                </a:moveTo>
                <a:cubicBezTo>
                  <a:pt x="69" y="47"/>
                  <a:pt x="66" y="44"/>
                  <a:pt x="63" y="44"/>
                </a:cubicBezTo>
                <a:cubicBezTo>
                  <a:pt x="59" y="44"/>
                  <a:pt x="57" y="47"/>
                  <a:pt x="57" y="50"/>
                </a:cubicBezTo>
                <a:cubicBezTo>
                  <a:pt x="57" y="54"/>
                  <a:pt x="59" y="56"/>
                  <a:pt x="63" y="56"/>
                </a:cubicBezTo>
                <a:cubicBezTo>
                  <a:pt x="66" y="56"/>
                  <a:pt x="69" y="54"/>
                  <a:pt x="69" y="50"/>
                </a:cubicBezTo>
                <a:close/>
                <a:moveTo>
                  <a:pt x="66" y="113"/>
                </a:moveTo>
                <a:cubicBezTo>
                  <a:pt x="66" y="111"/>
                  <a:pt x="65" y="110"/>
                  <a:pt x="63" y="110"/>
                </a:cubicBezTo>
                <a:cubicBezTo>
                  <a:pt x="28" y="110"/>
                  <a:pt x="28" y="110"/>
                  <a:pt x="28" y="110"/>
                </a:cubicBezTo>
                <a:cubicBezTo>
                  <a:pt x="26" y="110"/>
                  <a:pt x="24" y="111"/>
                  <a:pt x="24" y="113"/>
                </a:cubicBezTo>
                <a:cubicBezTo>
                  <a:pt x="24" y="115"/>
                  <a:pt x="26" y="117"/>
                  <a:pt x="28" y="117"/>
                </a:cubicBezTo>
                <a:cubicBezTo>
                  <a:pt x="63" y="117"/>
                  <a:pt x="63" y="117"/>
                  <a:pt x="63" y="117"/>
                </a:cubicBezTo>
                <a:cubicBezTo>
                  <a:pt x="65" y="117"/>
                  <a:pt x="66" y="115"/>
                  <a:pt x="66" y="113"/>
                </a:cubicBezTo>
                <a:close/>
                <a:moveTo>
                  <a:pt x="62" y="126"/>
                </a:moveTo>
                <a:cubicBezTo>
                  <a:pt x="62" y="124"/>
                  <a:pt x="60" y="122"/>
                  <a:pt x="58" y="122"/>
                </a:cubicBezTo>
                <a:cubicBezTo>
                  <a:pt x="32" y="122"/>
                  <a:pt x="32" y="122"/>
                  <a:pt x="32" y="122"/>
                </a:cubicBezTo>
                <a:cubicBezTo>
                  <a:pt x="30" y="122"/>
                  <a:pt x="28" y="124"/>
                  <a:pt x="28" y="126"/>
                </a:cubicBezTo>
                <a:cubicBezTo>
                  <a:pt x="28" y="128"/>
                  <a:pt x="30" y="129"/>
                  <a:pt x="32" y="129"/>
                </a:cubicBezTo>
                <a:cubicBezTo>
                  <a:pt x="58" y="129"/>
                  <a:pt x="58" y="129"/>
                  <a:pt x="58" y="129"/>
                </a:cubicBezTo>
                <a:cubicBezTo>
                  <a:pt x="60" y="129"/>
                  <a:pt x="62" y="128"/>
                  <a:pt x="62" y="1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ru-RU" kern="0">
              <a:solidFill>
                <a:srgbClr val="999999"/>
              </a:solidFill>
              <a:latin typeface="Montserrat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285026-4792-09D5-FC9A-AE6BC8C6A103}"/>
              </a:ext>
            </a:extLst>
          </p:cNvPr>
          <p:cNvSpPr txBox="1"/>
          <p:nvPr/>
        </p:nvSpPr>
        <p:spPr>
          <a:xfrm>
            <a:off x="7633411" y="1306233"/>
            <a:ext cx="1210588" cy="412549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prstClr val="black"/>
                </a:solidFill>
                <a:cs typeface="华文黑体" pitchFamily="2" charset="-122"/>
              </a:rPr>
              <a:t>课外导师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200DEB-4C64-7D4A-F958-E76C451D0229}"/>
              </a:ext>
            </a:extLst>
          </p:cNvPr>
          <p:cNvSpPr txBox="1"/>
          <p:nvPr/>
        </p:nvSpPr>
        <p:spPr>
          <a:xfrm>
            <a:off x="8293475" y="1733682"/>
            <a:ext cx="2507563" cy="1685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400" dirty="0"/>
              <a:t>学校、学院相关领导老师，各班级教师班主任，以及国内外知名专家学者、校友、社会人员等，就课程以外的主题与学生交流互动和答疑。</a:t>
            </a:r>
            <a:br>
              <a:rPr lang="zh-CN" altLang="en-US" sz="1050" dirty="0"/>
            </a:b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46" name="TextBox 43">
            <a:extLst>
              <a:ext uri="{FF2B5EF4-FFF2-40B4-BE49-F238E27FC236}">
                <a16:creationId xmlns:a16="http://schemas.microsoft.com/office/drawing/2014/main" id="{00949C57-1D82-2FF8-872B-79E16DBEFF32}"/>
              </a:ext>
            </a:extLst>
          </p:cNvPr>
          <p:cNvSpPr txBox="1"/>
          <p:nvPr/>
        </p:nvSpPr>
        <p:spPr>
          <a:xfrm>
            <a:off x="9441345" y="3985035"/>
            <a:ext cx="1467068" cy="412549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prstClr val="black"/>
                </a:solidFill>
                <a:cs typeface="华文黑体" pitchFamily="2" charset="-122"/>
              </a:rPr>
              <a:t>发展咨询师</a:t>
            </a:r>
          </a:p>
        </p:txBody>
      </p:sp>
      <p:sp>
        <p:nvSpPr>
          <p:cNvPr id="47" name="TextBox 44">
            <a:extLst>
              <a:ext uri="{FF2B5EF4-FFF2-40B4-BE49-F238E27FC236}">
                <a16:creationId xmlns:a16="http://schemas.microsoft.com/office/drawing/2014/main" id="{B87F2C31-1C72-9276-D41B-4EFA65BACFBD}"/>
              </a:ext>
            </a:extLst>
          </p:cNvPr>
          <p:cNvSpPr txBox="1"/>
          <p:nvPr/>
        </p:nvSpPr>
        <p:spPr>
          <a:xfrm>
            <a:off x="8430057" y="4400375"/>
            <a:ext cx="2507563" cy="2030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400" dirty="0"/>
              <a:t>校内外具有学业咨询、心理咨询、职业发展规划等方面的经验的老师和专家（包括辅导员队伍），主要就学生发展方面遇到问题，提供专业的意见和帮助。</a:t>
            </a:r>
            <a:br>
              <a:rPr lang="zh-CN" altLang="en-US" sz="1400" dirty="0"/>
            </a:b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50" name="TextBox 43">
            <a:extLst>
              <a:ext uri="{FF2B5EF4-FFF2-40B4-BE49-F238E27FC236}">
                <a16:creationId xmlns:a16="http://schemas.microsoft.com/office/drawing/2014/main" id="{E0F440DE-ED2A-69E9-A87F-38AF7E8EA661}"/>
              </a:ext>
            </a:extLst>
          </p:cNvPr>
          <p:cNvSpPr txBox="1"/>
          <p:nvPr/>
        </p:nvSpPr>
        <p:spPr>
          <a:xfrm>
            <a:off x="3247445" y="1312288"/>
            <a:ext cx="1210589" cy="412549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b="1" dirty="0">
                <a:solidFill>
                  <a:prstClr val="black"/>
                </a:solidFill>
                <a:cs typeface="华文黑体" pitchFamily="2" charset="-122"/>
              </a:rPr>
              <a:t>课程导师</a:t>
            </a:r>
          </a:p>
        </p:txBody>
      </p:sp>
      <p:sp>
        <p:nvSpPr>
          <p:cNvPr id="51" name="TextBox 44">
            <a:extLst>
              <a:ext uri="{FF2B5EF4-FFF2-40B4-BE49-F238E27FC236}">
                <a16:creationId xmlns:a16="http://schemas.microsoft.com/office/drawing/2014/main" id="{7DD24359-02A7-2202-6557-AE609479AF62}"/>
              </a:ext>
            </a:extLst>
          </p:cNvPr>
          <p:cNvSpPr txBox="1"/>
          <p:nvPr/>
        </p:nvSpPr>
        <p:spPr>
          <a:xfrm>
            <a:off x="1629522" y="1739738"/>
            <a:ext cx="2507563" cy="147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400" dirty="0"/>
              <a:t>邀请基础课、专业课教师加入我院教师答疑队伍，根据不同层次的学生群体的实际需求，就相关课程提供可行的辅导</a:t>
            </a:r>
            <a:br>
              <a:rPr lang="zh-CN" altLang="en-US" sz="1400" dirty="0"/>
            </a:b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52" name="TextBox 43">
            <a:extLst>
              <a:ext uri="{FF2B5EF4-FFF2-40B4-BE49-F238E27FC236}">
                <a16:creationId xmlns:a16="http://schemas.microsoft.com/office/drawing/2014/main" id="{BF0E2FEC-2B70-F91C-0238-DF6E6C7D3161}"/>
              </a:ext>
            </a:extLst>
          </p:cNvPr>
          <p:cNvSpPr txBox="1"/>
          <p:nvPr/>
        </p:nvSpPr>
        <p:spPr>
          <a:xfrm>
            <a:off x="1548819" y="4475541"/>
            <a:ext cx="1467068" cy="412549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b="1" dirty="0">
                <a:solidFill>
                  <a:prstClr val="black"/>
                </a:solidFill>
                <a:cs typeface="华文黑体" pitchFamily="2" charset="-122"/>
              </a:rPr>
              <a:t>朋辈辅导员</a:t>
            </a:r>
          </a:p>
        </p:txBody>
      </p:sp>
      <p:sp>
        <p:nvSpPr>
          <p:cNvPr id="53" name="TextBox 44">
            <a:extLst>
              <a:ext uri="{FF2B5EF4-FFF2-40B4-BE49-F238E27FC236}">
                <a16:creationId xmlns:a16="http://schemas.microsoft.com/office/drawing/2014/main" id="{CB80839C-B187-1A0A-E8BD-0F38967B6038}"/>
              </a:ext>
            </a:extLst>
          </p:cNvPr>
          <p:cNvSpPr txBox="1"/>
          <p:nvPr/>
        </p:nvSpPr>
        <p:spPr>
          <a:xfrm>
            <a:off x="1568060" y="4972382"/>
            <a:ext cx="2507563" cy="1685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400" dirty="0"/>
              <a:t>各年级优秀的志愿者，主要是国奖、国励、校三好、学优获得者，以及其他某个方面有特长的同学组成，为中心各类活动提供支持。</a:t>
            </a:r>
            <a:br>
              <a:rPr lang="zh-CN" altLang="en-US" sz="1050" dirty="0"/>
            </a:b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13949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6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6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6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6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750"/>
                            </p:stCondLst>
                            <p:childTnLst>
                              <p:par>
                                <p:cTn id="7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250"/>
                            </p:stCondLst>
                            <p:childTnLst>
                              <p:par>
                                <p:cTn id="7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750"/>
                            </p:stCondLst>
                            <p:childTnLst>
                              <p:par>
                                <p:cTn id="7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250"/>
                            </p:stCondLst>
                            <p:childTnLst>
                              <p:par>
                                <p:cTn id="8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750"/>
                            </p:stCondLst>
                            <p:childTnLst>
                              <p:par>
                                <p:cTn id="8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250"/>
                            </p:stCondLst>
                            <p:childTnLst>
                              <p:par>
                                <p:cTn id="9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750"/>
                            </p:stCondLst>
                            <p:childTnLst>
                              <p:par>
                                <p:cTn id="9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250"/>
                            </p:stCondLst>
                            <p:childTnLst>
                              <p:par>
                                <p:cTn id="9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/>
      <p:bldP spid="45" grpId="0"/>
      <p:bldP spid="46" grpId="0"/>
      <p:bldP spid="47" grpId="0"/>
      <p:bldP spid="50" grpId="0"/>
      <p:bldP spid="51" grpId="0"/>
      <p:bldP spid="52" grpId="0"/>
      <p:bldP spid="5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2s30gyc1">
      <a:majorFont>
        <a:latin typeface="思源黑体" panose="020F0302020204030204"/>
        <a:ea typeface="思源黑体"/>
        <a:cs typeface=""/>
      </a:majorFont>
      <a:minorFont>
        <a:latin typeface="思源黑体" panose="020F0502020204030204"/>
        <a:ea typeface="思源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347</Words>
  <Application>Microsoft Office PowerPoint</Application>
  <PresentationFormat>宽屏</PresentationFormat>
  <Paragraphs>34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Lato Regular</vt:lpstr>
      <vt:lpstr>思源黑体</vt:lpstr>
      <vt:lpstr>思源宋体 Heavy</vt:lpstr>
      <vt:lpstr>印品招牌体 中黑（非商用）</vt:lpstr>
      <vt:lpstr>Arial</vt:lpstr>
      <vt:lpstr>Montserrat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王凌燕</dc:creator>
  <cp:lastModifiedBy>梁 严</cp:lastModifiedBy>
  <cp:revision>42</cp:revision>
  <dcterms:created xsi:type="dcterms:W3CDTF">2022-12-28T12:46:41Z</dcterms:created>
  <dcterms:modified xsi:type="dcterms:W3CDTF">2023-08-05T04:20:01Z</dcterms:modified>
</cp:coreProperties>
</file>

<file path=docProps/thumbnail.jpeg>
</file>